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5" r:id="rId4"/>
    <p:sldMasterId id="2147483742" r:id="rId5"/>
  </p:sldMasterIdLst>
  <p:notesMasterIdLst>
    <p:notesMasterId r:id="rId25"/>
  </p:notesMasterIdLst>
  <p:handoutMasterIdLst>
    <p:handoutMasterId r:id="rId26"/>
  </p:handoutMasterIdLst>
  <p:sldIdLst>
    <p:sldId id="268" r:id="rId6"/>
    <p:sldId id="256" r:id="rId7"/>
    <p:sldId id="356" r:id="rId8"/>
    <p:sldId id="359" r:id="rId9"/>
    <p:sldId id="358" r:id="rId10"/>
    <p:sldId id="347" r:id="rId11"/>
    <p:sldId id="348" r:id="rId12"/>
    <p:sldId id="349" r:id="rId13"/>
    <p:sldId id="361" r:id="rId14"/>
    <p:sldId id="351" r:id="rId15"/>
    <p:sldId id="306" r:id="rId16"/>
    <p:sldId id="362" r:id="rId17"/>
    <p:sldId id="334" r:id="rId18"/>
    <p:sldId id="335" r:id="rId19"/>
    <p:sldId id="355" r:id="rId20"/>
    <p:sldId id="332" r:id="rId21"/>
    <p:sldId id="328" r:id="rId22"/>
    <p:sldId id="360" r:id="rId23"/>
    <p:sldId id="319" r:id="rId24"/>
  </p:sldIdLst>
  <p:sldSz cx="12192000" cy="6858000"/>
  <p:notesSz cx="6858000" cy="9144000"/>
  <p:embeddedFontLst>
    <p:embeddedFont>
      <p:font typeface="Arial Black" panose="020B0A04020102020204" pitchFamily="34" charset="0"/>
      <p:bold r:id="rId27"/>
    </p:embeddedFont>
    <p:embeddedFont>
      <p:font typeface="Lato" panose="020F0502020204030203" pitchFamily="34" charset="0"/>
      <p:regular r:id="rId28"/>
      <p:bold r:id="rId29"/>
      <p:italic r:id="rId30"/>
      <p:boldItalic r:id="rId31"/>
    </p:embeddedFont>
    <p:embeddedFont>
      <p:font typeface="Paytone One" pitchFamily="2" charset="0"/>
      <p:regular r:id="rId32"/>
    </p:embeddedFont>
    <p:embeddedFont>
      <p:font typeface="Saira" pitchFamily="2" charset="0"/>
      <p:regular r:id="rId33"/>
      <p:bold r:id="rId34"/>
      <p:italic r:id="rId35"/>
      <p:boldItalic r:id="rId36"/>
    </p:embeddedFont>
    <p:embeddedFont>
      <p:font typeface="Saira Medium" pitchFamily="2" charset="0"/>
      <p:regular r:id="rId37"/>
      <p:bold r:id="rId38"/>
      <p:italic r:id="rId39"/>
      <p:boldItalic r:id="rId40"/>
    </p:embeddedFont>
    <p:embeddedFont>
      <p:font typeface="Saira SemiBold" pitchFamily="2" charset="0"/>
      <p:regular r:id="rId41"/>
      <p:bold r:id="rId42"/>
      <p:italic r:id="rId43"/>
      <p:boldItalic r:id="rId44"/>
    </p:embeddedFont>
    <p:embeddedFont>
      <p:font typeface="Verdana" panose="020B060403050404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49C20A-5CD1-A061-972C-DF9A23DDA965}" name="Wanderley Renó Mendes" initials="WRM" userId="801be6df016d70f8" providerId="Windows Live"/>
  <p188:author id="{46993D0C-647D-C3ED-A330-BAF1A13A0864}" name="Usuário Convidado" initials="UC" userId="S::urn:spo:anon#02cc9130050d9ee0de41fecdec41467f7d25c7e2c70c3a3fdf0aee8ae066b748::" providerId="AD"/>
  <p188:author id="{EDA9230D-ADFE-6190-EE09-01ED50EB209C}" name="Usuário Convidado" initials="UC" userId="S::urn:spo:anon#6e495cdbd69f427da2c21e277cb78c12cd82323c52185c797bd8b72055c15c05::" providerId="AD"/>
  <p188:author id="{3C02D012-0CF2-07AD-4F6E-C55C46E7E897}" name="Yara Regina Kositis" initials="YRK" userId="ffd25005068dc11a" providerId="Windows Live"/>
  <p188:author id="{A9781F4A-6DD0-7DC8-06E5-8E8E39E89876}" name="Thaina Alves Salerno" initials="TAS" userId="S::Thaina.Salerno@fde.sp.gov.br::406e8c7f-e6cb-40b1-9fcf-f16e78e06051" providerId="AD"/>
  <p188:author id="{CEB7EA7F-6CD2-C091-F2E9-27004FE5EB02}" name="Adriana Silva de Oliveira" initials="ASdO" userId="S::aoliveira@vanzolini-ead.org.br::2f8cbd91-7912-4eef-b84d-80e739148b33" providerId="AD"/>
  <p188:author id="{BFFA9486-43ED-CA1A-8701-A106D5798246}" name="Mainã Greeb Vicente" initials="MV" userId="S::mgreeb@vanzolini-ead.org.br::fd9f705a-0a89-4b5e-afba-2e796769ec11" providerId="AD"/>
  <p188:author id="{F850F388-032F-0798-4B05-FF56540BC2C3}" name="Walter Trabasso Junior" initials="WTJ" userId="S::wjunior@vanzolini-ead.org.br::38896f0d-dd0b-4380-91c8-27af70fa372a" providerId="AD"/>
  <p188:author id="{9D9EF5B5-916A-056B-67F5-358869DA8248}" name="Rodrigo Fernandes De Lima" initials="RFDL" userId="S::rodrigo.lima02@educacao.sp.gov.br::980a9eb6-3c92-49dd-969b-d8e91b58d573" providerId="AD"/>
  <p188:author id="{9D0505D7-1ADD-0AE2-B916-46FB192646FE}" name="Mônica Mello Barreto" initials="MM" userId="167ef7934ecd94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7A7D"/>
    <a:srgbClr val="FFFFFF"/>
    <a:srgbClr val="B0D6FF"/>
    <a:srgbClr val="7BB937"/>
    <a:srgbClr val="D63434"/>
    <a:srgbClr val="1B07F7"/>
    <a:srgbClr val="8CA424"/>
    <a:srgbClr val="F6FAE6"/>
    <a:srgbClr val="E8F1C1"/>
    <a:srgbClr val="F0F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1" autoAdjust="0"/>
    <p:restoredTop sz="86381" autoAdjust="0"/>
  </p:normalViewPr>
  <p:slideViewPr>
    <p:cSldViewPr snapToGrid="0">
      <p:cViewPr>
        <p:scale>
          <a:sx n="100" d="100"/>
          <a:sy n="100" d="100"/>
        </p:scale>
        <p:origin x="2536" y="916"/>
      </p:cViewPr>
      <p:guideLst/>
    </p:cSldViewPr>
  </p:slideViewPr>
  <p:notesTextViewPr>
    <p:cViewPr>
      <p:scale>
        <a:sx n="100" d="100"/>
        <a:sy n="100" d="100"/>
      </p:scale>
      <p:origin x="0" y="0"/>
    </p:cViewPr>
  </p:notesTextViewPr>
  <p:notesViewPr>
    <p:cSldViewPr snapToGrid="0">
      <p:cViewPr>
        <p:scale>
          <a:sx n="120" d="100"/>
          <a:sy n="120" d="100"/>
        </p:scale>
        <p:origin x="1380" y="-22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6.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3.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5.xml"/><Relationship Id="rId41"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6C34199-288F-13FD-4C9C-1CC14C88B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39C24F0E-86D3-1E00-9D89-6736ADA307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B91177-33C4-4D54-AF14-62851EBBCCB4}" type="datetimeFigureOut">
              <a:rPr lang="pt-BR" smtClean="0"/>
              <a:t>26/06/2024</a:t>
            </a:fld>
            <a:endParaRPr lang="pt-BR" dirty="0"/>
          </a:p>
        </p:txBody>
      </p:sp>
      <p:sp>
        <p:nvSpPr>
          <p:cNvPr id="4" name="Espaço Reservado para Rodapé 3">
            <a:extLst>
              <a:ext uri="{FF2B5EF4-FFF2-40B4-BE49-F238E27FC236}">
                <a16:creationId xmlns:a16="http://schemas.microsoft.com/office/drawing/2014/main" id="{35EF4405-11F4-4ACB-1B32-1B02978EAE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B4C31ACB-7798-9A73-30C6-F3DF5071CA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36E65A-EE02-4E65-A2B9-96D0C3BF3AFB}" type="slidenum">
              <a:rPr lang="pt-BR" smtClean="0"/>
              <a:t>‹nº›</a:t>
            </a:fld>
            <a:endParaRPr lang="pt-BR" dirty="0"/>
          </a:p>
        </p:txBody>
      </p:sp>
    </p:spTree>
    <p:extLst>
      <p:ext uri="{BB962C8B-B14F-4D97-AF65-F5344CB8AC3E}">
        <p14:creationId xmlns:p14="http://schemas.microsoft.com/office/powerpoint/2010/main" val="310938089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910372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255979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167850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665088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71640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4928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1709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560115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047045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008953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823959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58750" indent="0">
              <a:buNone/>
            </a:pPr>
            <a:r>
              <a:rPr lang="pt-BR" sz="1400" dirty="0">
                <a:solidFill>
                  <a:srgbClr val="000000"/>
                </a:solidFill>
                <a:effectLst/>
                <a:highlight>
                  <a:srgbClr val="FFFFFF"/>
                </a:highlight>
                <a:latin typeface="Arial" panose="020B0604020202020204" pitchFamily="34" charset="0"/>
              </a:rPr>
              <a:t>(EM13CNT107) Realizar previsões qualitativas e quantitativas sobre o funcionamento de geradores, motores elétricos e seus componentes, bobinas, transformadores, pilhas, baterias e dispositivos eletrônicos, com base na análise dos processos de transformação e condução de energia envolvidos – com ou sem o uso de dispositivos e aplicativos digitais –, para propor ações que visem a sustentabilidade.</a:t>
            </a:r>
            <a:r>
              <a:rPr lang="pt-BR" sz="1400" dirty="0">
                <a:highlight>
                  <a:srgbClr val="FFFFFF"/>
                </a:highlight>
                <a:latin typeface="Arial" panose="020B0604020202020204" pitchFamily="34" charset="0"/>
              </a:rPr>
              <a:t> </a:t>
            </a:r>
            <a:r>
              <a:rPr lang="pt-BR" dirty="0">
                <a:highlight>
                  <a:srgbClr val="FFFFFF"/>
                </a:highlight>
              </a:rPr>
              <a:t>(SÃO PAULO, 2020, p. 158)</a:t>
            </a:r>
          </a:p>
          <a:p>
            <a:pPr marL="158750" indent="0" algn="l">
              <a:buFontTx/>
              <a:buNone/>
            </a:pPr>
            <a:endParaRPr lang="pt-BR" sz="1400" dirty="0">
              <a:solidFill>
                <a:srgbClr val="000000"/>
              </a:solidFill>
              <a:effectLst/>
              <a:highlight>
                <a:srgbClr val="FFFFFF"/>
              </a:highlight>
              <a:latin typeface="Arial" panose="020B0604020202020204" pitchFamily="34" charset="0"/>
            </a:endParaRPr>
          </a:p>
          <a:p>
            <a:pPr marL="158750" indent="0">
              <a:buNone/>
            </a:pPr>
            <a:r>
              <a:rPr lang="pt-BR" sz="1400" dirty="0">
                <a:solidFill>
                  <a:srgbClr val="000000"/>
                </a:solidFill>
                <a:effectLst/>
                <a:highlight>
                  <a:srgbClr val="FFFFFF"/>
                </a:highlight>
                <a:latin typeface="Arial" panose="020B0604020202020204" pitchFamily="34" charset="0"/>
              </a:rPr>
              <a:t>(EM13CNT308) Investigar e analisar o funcionamento de equipamentos elétricos e/ou eletrônicos e sistemas de automação para compreender as tecnologias contemporâneas e avaliar seus impactos sociais, culturais e ambientais.</a:t>
            </a:r>
            <a:r>
              <a:rPr lang="pt-BR" sz="1400" dirty="0">
                <a:highlight>
                  <a:srgbClr val="FFFFFF"/>
                </a:highlight>
                <a:latin typeface="Arial" panose="020B0604020202020204" pitchFamily="34" charset="0"/>
              </a:rPr>
              <a:t> </a:t>
            </a:r>
            <a:r>
              <a:rPr lang="pt-BR" dirty="0">
                <a:highlight>
                  <a:srgbClr val="FFFFFF"/>
                </a:highlight>
              </a:rPr>
              <a:t>(SÃO PAULO, 2020, p. 166)</a:t>
            </a:r>
            <a:endParaRPr lang="pt-BR" b="0" i="0" dirty="0">
              <a:solidFill>
                <a:srgbClr val="000000"/>
              </a:solidFill>
              <a:effectLst/>
              <a:highlight>
                <a:srgbClr val="FFFFFF"/>
              </a:highlight>
            </a:endParaRPr>
          </a:p>
        </p:txBody>
      </p:sp>
    </p:spTree>
    <p:extLst>
      <p:ext uri="{BB962C8B-B14F-4D97-AF65-F5344CB8AC3E}">
        <p14:creationId xmlns:p14="http://schemas.microsoft.com/office/powerpoint/2010/main" val="251605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24212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buNone/>
            </a:pPr>
            <a:r>
              <a:rPr lang="pt-BR" dirty="0">
                <a:latin typeface="Calibri"/>
                <a:ea typeface="Calibri"/>
                <a:cs typeface="Calibri"/>
              </a:rPr>
              <a:t>Professor, o vídeo está em inglês, oriente os estudantes para clicarem em "configurações", "legendas", "tradução automática" e selecionarem o idioma "português".</a:t>
            </a:r>
          </a:p>
          <a:p>
            <a:pPr>
              <a:buNone/>
            </a:pPr>
            <a:endParaRPr lang="pt-BR" dirty="0">
              <a:latin typeface="Calibri"/>
              <a:ea typeface="Calibri"/>
              <a:cs typeface="Calibri"/>
            </a:endParaRPr>
          </a:p>
          <a:p>
            <a:pPr>
              <a:buNone/>
            </a:pPr>
            <a:endParaRPr lang="pt-BR" dirty="0"/>
          </a:p>
        </p:txBody>
      </p:sp>
    </p:spTree>
    <p:extLst>
      <p:ext uri="{BB962C8B-B14F-4D97-AF65-F5344CB8AC3E}">
        <p14:creationId xmlns:p14="http://schemas.microsoft.com/office/powerpoint/2010/main" val="3555518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buNone/>
            </a:pPr>
            <a:r>
              <a:rPr lang="pt-BR" dirty="0"/>
              <a:t>Professor, complemente a explicação, mencionando que a história da eletricidade é longa e complexa, remontando à milhares de anos. A eletricidade está presente na natureza na forma de raios, eletricidade estática e outros fenômenos naturais. </a:t>
            </a:r>
          </a:p>
          <a:p>
            <a:pPr>
              <a:buNone/>
            </a:pPr>
            <a:r>
              <a:rPr lang="pt-BR" dirty="0"/>
              <a:t>Ela foi observada pelo filósofo grego Tales de Mileto que, ao esfregar uma pedra de âmbar em um pedaço de pelo de carneiro, notou que fragmentos de madeira e palha eram atraídos pelo próprio âmbar. Do âmbar (do grego </a:t>
            </a:r>
            <a:r>
              <a:rPr lang="pt-BR" i="1" dirty="0"/>
              <a:t>élektron</a:t>
            </a:r>
            <a:r>
              <a:rPr lang="pt-BR" dirty="0"/>
              <a:t>), surgiu o nome eletricidade.</a:t>
            </a:r>
          </a:p>
          <a:p>
            <a:pPr>
              <a:buNone/>
            </a:pPr>
            <a:endParaRPr lang="pt-BR" dirty="0">
              <a:ea typeface="Calibri"/>
            </a:endParaRPr>
          </a:p>
          <a:p>
            <a:pPr>
              <a:buNone/>
            </a:pPr>
            <a:r>
              <a:rPr lang="pt-BR" dirty="0"/>
              <a:t>No entanto, foi somente no final do século XVIII e início do século XIX que os primeiros experimentos e descobertas significativas sobre eletricidade foram feitos. Em 1800, Alessandro Volta inventou a primeira pilha, chamada pilha de volta em sua homenagem, que permitia a produção de eletricidade de forma controlada. A partir daí, a pesquisa e a experimentação com eletricidade avançaram rapidamente.</a:t>
            </a:r>
          </a:p>
          <a:p>
            <a:pPr>
              <a:buNone/>
            </a:pPr>
            <a:r>
              <a:rPr lang="pt-BR" dirty="0"/>
              <a:t>Em 1820, o físico dinamarquês Hans Christian Ørsted descobriu que uma corrente elétrica podia criar um campo magnético. Em seguida, Michael Faraday, um físico britânico, demonstrou que um campo magnético em movimento poderia produzir eletricidade, inventando, assim, o gerador elétrico. Essa descoberta permitiu a criação de usinas hidrelétricas, que utilizam a energia mecânica da água para girar turbinas e gerar eletricidade.</a:t>
            </a:r>
          </a:p>
          <a:p>
            <a:pPr>
              <a:buNone/>
            </a:pPr>
            <a:endParaRPr lang="pt-BR" dirty="0">
              <a:ea typeface="Calibri"/>
            </a:endParaRPr>
          </a:p>
          <a:p>
            <a:pPr>
              <a:buNone/>
            </a:pPr>
            <a:r>
              <a:rPr lang="pt-BR" dirty="0"/>
              <a:t>Ao longo dos séculos XIX e XX, a eletricidade tornou-se uma parte cada vez mais importante da vida cotidiana, possibilitando o desenvolvimento de novas tecnologias, como a lâmpada elétrica, o motor elétrico e os sistemas de transmissão de energia elétrica em larga escala. Hoje em dia, a eletricidade é essencial para a maioria das atividades humanas, desde a iluminação e aquecimento das casas até a produção de alimentos, medicamentos e outros bens de consumo.</a:t>
            </a:r>
          </a:p>
          <a:p>
            <a:pPr>
              <a:buNone/>
            </a:pPr>
            <a:endParaRPr lang="en-US" dirty="0">
              <a:latin typeface="Calibri"/>
              <a:ea typeface="Calibri"/>
              <a:cs typeface="Calibri"/>
            </a:endParaRPr>
          </a:p>
        </p:txBody>
      </p:sp>
    </p:spTree>
    <p:extLst>
      <p:ext uri="{BB962C8B-B14F-4D97-AF65-F5344CB8AC3E}">
        <p14:creationId xmlns:p14="http://schemas.microsoft.com/office/powerpoint/2010/main" val="301631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28724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492112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909827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buNone/>
            </a:pPr>
            <a:r>
              <a:rPr lang="en-US" dirty="0"/>
              <a:t>O funcionamento da pilha de Daniell é semelhante ao da pilha de Volta, pois tem os mesmos </a:t>
            </a:r>
            <a:r>
              <a:rPr lang="en-US" b="1" dirty="0"/>
              <a:t>eletrodos</a:t>
            </a:r>
            <a:r>
              <a:rPr lang="en-US" dirty="0"/>
              <a:t>. Os metais estão separados e há um material poroso para que a pilha funcione por mais tempo. O processo conhecido como </a:t>
            </a:r>
            <a:r>
              <a:rPr lang="en-US" b="1" dirty="0"/>
              <a:t>oxirredução</a:t>
            </a:r>
            <a:r>
              <a:rPr lang="en-US" dirty="0"/>
              <a:t> produz um </a:t>
            </a:r>
            <a:r>
              <a:rPr lang="en-US" b="1" dirty="0"/>
              <a:t>fluxo de elétrons</a:t>
            </a:r>
            <a:r>
              <a:rPr lang="en-US" dirty="0"/>
              <a:t> que surge entre os terminais da pilha (zinco e cobre).  </a:t>
            </a:r>
            <a:endParaRPr lang="pt-BR" dirty="0"/>
          </a:p>
          <a:p>
            <a:pPr>
              <a:buNone/>
            </a:pPr>
            <a:r>
              <a:rPr lang="en-US" dirty="0"/>
              <a:t>O </a:t>
            </a:r>
            <a:r>
              <a:rPr lang="en-US" b="1" dirty="0"/>
              <a:t>zinco sofre oxidação</a:t>
            </a:r>
            <a:r>
              <a:rPr lang="en-US" dirty="0"/>
              <a:t>, ou seja, ocorre a </a:t>
            </a:r>
            <a:r>
              <a:rPr lang="en-US" b="1" dirty="0"/>
              <a:t>perda de elétrons</a:t>
            </a:r>
            <a:r>
              <a:rPr lang="en-US" dirty="0"/>
              <a:t>, tornando seu </a:t>
            </a:r>
            <a:r>
              <a:rPr lang="en-US" b="1" dirty="0"/>
              <a:t>polo negativo</a:t>
            </a:r>
            <a:r>
              <a:rPr lang="en-US" dirty="0"/>
              <a:t>, também chamado de </a:t>
            </a:r>
            <a:r>
              <a:rPr lang="en-US" b="1" dirty="0"/>
              <a:t>ânodo</a:t>
            </a:r>
            <a:r>
              <a:rPr lang="en-US" dirty="0"/>
              <a:t>. Já o </a:t>
            </a:r>
            <a:r>
              <a:rPr lang="en-US" b="1" dirty="0"/>
              <a:t>cobre ganha elétrons</a:t>
            </a:r>
            <a:r>
              <a:rPr lang="en-US" dirty="0"/>
              <a:t>, sofrendo </a:t>
            </a:r>
            <a:r>
              <a:rPr lang="en-US" b="1" dirty="0"/>
              <a:t>redução</a:t>
            </a:r>
            <a:r>
              <a:rPr lang="en-US" dirty="0"/>
              <a:t> e tornando seu </a:t>
            </a:r>
            <a:r>
              <a:rPr lang="en-US" b="1" dirty="0"/>
              <a:t>polo positivo</a:t>
            </a:r>
            <a:r>
              <a:rPr lang="en-US" dirty="0"/>
              <a:t>, também chamado de </a:t>
            </a:r>
            <a:r>
              <a:rPr lang="en-US" b="1" dirty="0"/>
              <a:t>cátodo</a:t>
            </a:r>
            <a:r>
              <a:rPr lang="en-US" dirty="0"/>
              <a:t>.</a:t>
            </a:r>
            <a:endParaRPr lang="pt-BR" dirty="0"/>
          </a:p>
          <a:p>
            <a:pPr>
              <a:buNone/>
            </a:pPr>
            <a:r>
              <a:rPr lang="en-US" dirty="0"/>
              <a:t>Para a movimentação dos elétrons, é necessário que exista uma solução que funcione como uma ponte e permita a movimentação constante dos íons no sistema. Por isso, o tecido entre os discos de zinco e cobre (</a:t>
            </a:r>
            <a:r>
              <a:rPr lang="en-US" b="1" dirty="0"/>
              <a:t>eletrodos</a:t>
            </a:r>
            <a:r>
              <a:rPr lang="en-US" dirty="0"/>
              <a:t>) é embebido com uma solução de ácido sulfúrico (</a:t>
            </a:r>
            <a:r>
              <a:rPr lang="en-US" b="1" dirty="0"/>
              <a:t>eletrólito</a:t>
            </a:r>
            <a:r>
              <a:rPr lang="en-US" dirty="0"/>
              <a:t>).</a:t>
            </a:r>
          </a:p>
          <a:p>
            <a:pPr>
              <a:buNone/>
            </a:pPr>
            <a:endParaRPr lang="en-US" dirty="0">
              <a:latin typeface="Calibri"/>
              <a:ea typeface="Calibri"/>
              <a:cs typeface="Calibri"/>
            </a:endParaRPr>
          </a:p>
        </p:txBody>
      </p:sp>
    </p:spTree>
    <p:extLst>
      <p:ext uri="{BB962C8B-B14F-4D97-AF65-F5344CB8AC3E}">
        <p14:creationId xmlns:p14="http://schemas.microsoft.com/office/powerpoint/2010/main" val="4053504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Capa_Linguagens" preserve="1">
  <p:cSld name="Capa">
    <p:spTree>
      <p:nvGrpSpPr>
        <p:cNvPr id="1" name="Shape 9"/>
        <p:cNvGrpSpPr/>
        <p:nvPr/>
      </p:nvGrpSpPr>
      <p:grpSpPr>
        <a:xfrm>
          <a:off x="0" y="0"/>
          <a:ext cx="0" cy="0"/>
          <a:chOff x="0" y="0"/>
          <a:chExt cx="0" cy="0"/>
        </a:xfrm>
      </p:grpSpPr>
      <p:grpSp>
        <p:nvGrpSpPr>
          <p:cNvPr id="2" name="Agrupar 1">
            <a:extLst>
              <a:ext uri="{FF2B5EF4-FFF2-40B4-BE49-F238E27FC236}">
                <a16:creationId xmlns:a16="http://schemas.microsoft.com/office/drawing/2014/main" id="{0EEE19ED-8A8F-EAD9-E665-D4F62A0FA58D}"/>
              </a:ext>
            </a:extLst>
          </p:cNvPr>
          <p:cNvGrpSpPr/>
          <p:nvPr userDrawn="1"/>
        </p:nvGrpSpPr>
        <p:grpSpPr>
          <a:xfrm>
            <a:off x="5120557" y="664725"/>
            <a:ext cx="2837152" cy="1666014"/>
            <a:chOff x="3865525" y="395699"/>
            <a:chExt cx="2207337" cy="1296178"/>
          </a:xfrm>
        </p:grpSpPr>
        <p:sp>
          <p:nvSpPr>
            <p:cNvPr id="3" name="Google Shape;13;p7">
              <a:extLst>
                <a:ext uri="{FF2B5EF4-FFF2-40B4-BE49-F238E27FC236}">
                  <a16:creationId xmlns:a16="http://schemas.microsoft.com/office/drawing/2014/main" id="{2BF3026B-05F3-336E-1FAE-6DA70E2AAE88}"/>
                </a:ext>
              </a:extLst>
            </p:cNvPr>
            <p:cNvSpPr/>
            <p:nvPr userDrawn="1"/>
          </p:nvSpPr>
          <p:spPr>
            <a:xfrm>
              <a:off x="3997050" y="507087"/>
              <a:ext cx="1149900" cy="11499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panose="020B0604020202020204" pitchFamily="34" charset="0"/>
                <a:ea typeface="Lato"/>
                <a:cs typeface="Arial" panose="020B0604020202020204" pitchFamily="34" charset="0"/>
                <a:sym typeface="Lato"/>
              </a:endParaRPr>
            </a:p>
          </p:txBody>
        </p:sp>
        <p:pic>
          <p:nvPicPr>
            <p:cNvPr id="4" name="Google Shape;14;p7">
              <a:extLst>
                <a:ext uri="{FF2B5EF4-FFF2-40B4-BE49-F238E27FC236}">
                  <a16:creationId xmlns:a16="http://schemas.microsoft.com/office/drawing/2014/main" id="{A77921FA-1BAF-6A7C-EF53-6BB3BE975B3D}"/>
                </a:ext>
              </a:extLst>
            </p:cNvPr>
            <p:cNvPicPr preferRelativeResize="0"/>
            <p:nvPr userDrawn="1"/>
          </p:nvPicPr>
          <p:blipFill rotWithShape="1">
            <a:blip r:embed="rId2">
              <a:alphaModFix/>
            </a:blip>
            <a:srcRect/>
            <a:stretch/>
          </p:blipFill>
          <p:spPr>
            <a:xfrm rot="-5400000">
              <a:off x="5029875" y="70188"/>
              <a:ext cx="133350" cy="1952625"/>
            </a:xfrm>
            <a:prstGeom prst="rect">
              <a:avLst/>
            </a:prstGeom>
            <a:noFill/>
            <a:ln>
              <a:noFill/>
            </a:ln>
          </p:spPr>
        </p:pic>
        <p:pic>
          <p:nvPicPr>
            <p:cNvPr id="5" name="Google Shape;15;p7">
              <a:extLst>
                <a:ext uri="{FF2B5EF4-FFF2-40B4-BE49-F238E27FC236}">
                  <a16:creationId xmlns:a16="http://schemas.microsoft.com/office/drawing/2014/main" id="{CC6BDAB6-9129-D3FD-519B-8A82834B61A4}"/>
                </a:ext>
              </a:extLst>
            </p:cNvPr>
            <p:cNvPicPr preferRelativeResize="0"/>
            <p:nvPr userDrawn="1"/>
          </p:nvPicPr>
          <p:blipFill rotWithShape="1">
            <a:blip r:embed="rId3">
              <a:alphaModFix/>
            </a:blip>
            <a:srcRect l="-1265" r="-10"/>
            <a:stretch/>
          </p:blipFill>
          <p:spPr>
            <a:xfrm>
              <a:off x="3865525" y="546825"/>
              <a:ext cx="1319398" cy="1145052"/>
            </a:xfrm>
            <a:prstGeom prst="rect">
              <a:avLst/>
            </a:prstGeom>
            <a:noFill/>
            <a:ln>
              <a:noFill/>
            </a:ln>
          </p:spPr>
        </p:pic>
        <p:pic>
          <p:nvPicPr>
            <p:cNvPr id="6" name="Google Shape;19;p7">
              <a:extLst>
                <a:ext uri="{FF2B5EF4-FFF2-40B4-BE49-F238E27FC236}">
                  <a16:creationId xmlns:a16="http://schemas.microsoft.com/office/drawing/2014/main" id="{D25D0EB4-6905-275C-511F-81353CD1C82C}"/>
                </a:ext>
              </a:extLst>
            </p:cNvPr>
            <p:cNvPicPr preferRelativeResize="0"/>
            <p:nvPr userDrawn="1"/>
          </p:nvPicPr>
          <p:blipFill rotWithShape="1">
            <a:blip r:embed="rId4">
              <a:alphaModFix/>
            </a:blip>
            <a:srcRect/>
            <a:stretch/>
          </p:blipFill>
          <p:spPr>
            <a:xfrm>
              <a:off x="5068150" y="395699"/>
              <a:ext cx="360318" cy="355725"/>
            </a:xfrm>
            <a:prstGeom prst="rect">
              <a:avLst/>
            </a:prstGeom>
            <a:noFill/>
            <a:ln>
              <a:noFill/>
            </a:ln>
          </p:spPr>
        </p:pic>
      </p:grpSp>
      <p:sp>
        <p:nvSpPr>
          <p:cNvPr id="7" name="Google Shape;16;p7">
            <a:extLst>
              <a:ext uri="{FF2B5EF4-FFF2-40B4-BE49-F238E27FC236}">
                <a16:creationId xmlns:a16="http://schemas.microsoft.com/office/drawing/2014/main" id="{BF8D343E-74E2-BAD7-A86A-86724EC6C4FE}"/>
              </a:ext>
            </a:extLst>
          </p:cNvPr>
          <p:cNvSpPr/>
          <p:nvPr userDrawn="1"/>
        </p:nvSpPr>
        <p:spPr>
          <a:xfrm>
            <a:off x="10761894" y="284021"/>
            <a:ext cx="1149900" cy="11499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panose="020B0604020202020204" pitchFamily="34" charset="0"/>
              <a:ea typeface="Lato"/>
              <a:cs typeface="Arial" panose="020B0604020202020204" pitchFamily="34" charset="0"/>
              <a:sym typeface="Lato"/>
            </a:endParaRPr>
          </a:p>
        </p:txBody>
      </p:sp>
      <p:pic>
        <p:nvPicPr>
          <p:cNvPr id="10" name="Google Shape;18;p7">
            <a:extLst>
              <a:ext uri="{FF2B5EF4-FFF2-40B4-BE49-F238E27FC236}">
                <a16:creationId xmlns:a16="http://schemas.microsoft.com/office/drawing/2014/main" id="{F284CED4-07F4-D375-2051-BE3103E388CB}"/>
              </a:ext>
            </a:extLst>
          </p:cNvPr>
          <p:cNvPicPr preferRelativeResize="0"/>
          <p:nvPr userDrawn="1"/>
        </p:nvPicPr>
        <p:blipFill rotWithShape="1">
          <a:blip r:embed="rId5">
            <a:alphaModFix/>
          </a:blip>
          <a:srcRect/>
          <a:stretch/>
        </p:blipFill>
        <p:spPr>
          <a:xfrm>
            <a:off x="2066760" y="563437"/>
            <a:ext cx="1459485" cy="451500"/>
          </a:xfrm>
          <a:prstGeom prst="rect">
            <a:avLst/>
          </a:prstGeom>
          <a:noFill/>
          <a:ln>
            <a:noFill/>
          </a:ln>
        </p:spPr>
      </p:pic>
      <p:pic>
        <p:nvPicPr>
          <p:cNvPr id="11" name="Google Shape;11;p2"/>
          <p:cNvPicPr preferRelativeResize="0"/>
          <p:nvPr/>
        </p:nvPicPr>
        <p:blipFill rotWithShape="1">
          <a:blip r:embed="rId6">
            <a:alphaModFix/>
          </a:blip>
          <a:srcRect/>
          <a:stretch/>
        </p:blipFill>
        <p:spPr>
          <a:xfrm>
            <a:off x="333171" y="340599"/>
            <a:ext cx="1453667" cy="1157133"/>
          </a:xfrm>
          <a:prstGeom prst="rect">
            <a:avLst/>
          </a:prstGeom>
          <a:noFill/>
          <a:ln>
            <a:noFill/>
          </a:ln>
        </p:spPr>
      </p:pic>
      <p:pic>
        <p:nvPicPr>
          <p:cNvPr id="12" name="Google Shape;12;p2"/>
          <p:cNvPicPr preferRelativeResize="0"/>
          <p:nvPr/>
        </p:nvPicPr>
        <p:blipFill rotWithShape="1">
          <a:blip r:embed="rId7">
            <a:alphaModFix/>
          </a:blip>
          <a:srcRect/>
          <a:stretch/>
        </p:blipFill>
        <p:spPr>
          <a:xfrm>
            <a:off x="9190222" y="6337968"/>
            <a:ext cx="2712967" cy="352533"/>
          </a:xfrm>
          <a:prstGeom prst="rect">
            <a:avLst/>
          </a:prstGeom>
          <a:noFill/>
          <a:ln>
            <a:noFill/>
          </a:ln>
        </p:spPr>
      </p:pic>
      <p:pic>
        <p:nvPicPr>
          <p:cNvPr id="14" name="Google Shape;14;p2"/>
          <p:cNvPicPr preferRelativeResize="0"/>
          <p:nvPr/>
        </p:nvPicPr>
        <p:blipFill rotWithShape="1">
          <a:blip r:embed="rId6">
            <a:alphaModFix/>
          </a:blip>
          <a:srcRect/>
          <a:stretch/>
        </p:blipFill>
        <p:spPr>
          <a:xfrm>
            <a:off x="333171" y="340599"/>
            <a:ext cx="1453667" cy="1157133"/>
          </a:xfrm>
          <a:prstGeom prst="rect">
            <a:avLst/>
          </a:prstGeom>
          <a:noFill/>
          <a:ln>
            <a:noFill/>
          </a:ln>
        </p:spPr>
      </p:pic>
      <p:sp>
        <p:nvSpPr>
          <p:cNvPr id="18" name="Google Shape;18;p2"/>
          <p:cNvSpPr/>
          <p:nvPr/>
        </p:nvSpPr>
        <p:spPr>
          <a:xfrm rot="-48255" flipH="1">
            <a:off x="10798584" y="965954"/>
            <a:ext cx="1082907" cy="412856"/>
          </a:xfrm>
          <a:prstGeom prst="roundRect">
            <a:avLst>
              <a:gd name="adj" fmla="val 7293"/>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2133" b="0" i="0" u="none" strike="noStrike" cap="none" dirty="0">
                <a:solidFill>
                  <a:schemeClr val="dk1"/>
                </a:solidFill>
                <a:latin typeface="Saira Medium"/>
                <a:ea typeface="Saira Medium"/>
                <a:cs typeface="Saira Medium"/>
                <a:sym typeface="Saira Medium"/>
              </a:rPr>
              <a:t>SÉRIE</a:t>
            </a:r>
          </a:p>
        </p:txBody>
      </p:sp>
    </p:spTree>
    <p:extLst>
      <p:ext uri="{BB962C8B-B14F-4D97-AF65-F5344CB8AC3E}">
        <p14:creationId xmlns:p14="http://schemas.microsoft.com/office/powerpoint/2010/main" val="39883963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co no conteúdo - 1 Colun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24038"/>
            <a:ext cx="1075213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Título 4">
            <a:extLst>
              <a:ext uri="{FF2B5EF4-FFF2-40B4-BE49-F238E27FC236}">
                <a16:creationId xmlns:a16="http://schemas.microsoft.com/office/drawing/2014/main" id="{FEC3D601-D47F-5AAA-B4CA-D484BF8D1316}"/>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872888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co no conteúdo - 2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2" name="Título 4">
            <a:extLst>
              <a:ext uri="{FF2B5EF4-FFF2-40B4-BE49-F238E27FC236}">
                <a16:creationId xmlns:a16="http://schemas.microsoft.com/office/drawing/2014/main" id="{FFEAC143-E6D7-1BEE-7E27-6265530CB708}"/>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3" name="Google Shape;24;p3">
            <a:extLst>
              <a:ext uri="{FF2B5EF4-FFF2-40B4-BE49-F238E27FC236}">
                <a16:creationId xmlns:a16="http://schemas.microsoft.com/office/drawing/2014/main" id="{9AA54A2D-2AA8-2DB4-2E0E-C9A8CA5A8DF8}"/>
              </a:ext>
            </a:extLst>
          </p:cNvPr>
          <p:cNvSpPr txBox="1">
            <a:spLocks noGrp="1"/>
          </p:cNvSpPr>
          <p:nvPr>
            <p:ph type="body" idx="12"/>
          </p:nvPr>
        </p:nvSpPr>
        <p:spPr>
          <a:xfrm>
            <a:off x="719138" y="1824038"/>
            <a:ext cx="5321300"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4;p3">
            <a:extLst>
              <a:ext uri="{FF2B5EF4-FFF2-40B4-BE49-F238E27FC236}">
                <a16:creationId xmlns:a16="http://schemas.microsoft.com/office/drawing/2014/main" id="{A1231811-BFB1-E06F-7A99-C3AA673C5B30}"/>
              </a:ext>
            </a:extLst>
          </p:cNvPr>
          <p:cNvSpPr txBox="1">
            <a:spLocks noGrp="1"/>
          </p:cNvSpPr>
          <p:nvPr>
            <p:ph type="body" idx="13"/>
          </p:nvPr>
        </p:nvSpPr>
        <p:spPr>
          <a:xfrm>
            <a:off x="6164598" y="1824038"/>
            <a:ext cx="530667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3270041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co no conteúdo - 3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9" y="1824039"/>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2" name="Google Shape;24;p3">
            <a:extLst>
              <a:ext uri="{FF2B5EF4-FFF2-40B4-BE49-F238E27FC236}">
                <a16:creationId xmlns:a16="http://schemas.microsoft.com/office/drawing/2014/main" id="{0DCA6A62-19B3-2719-5B5A-59FA5EDECF56}"/>
              </a:ext>
            </a:extLst>
          </p:cNvPr>
          <p:cNvSpPr txBox="1">
            <a:spLocks noGrp="1"/>
          </p:cNvSpPr>
          <p:nvPr>
            <p:ph type="body" idx="10"/>
          </p:nvPr>
        </p:nvSpPr>
        <p:spPr>
          <a:xfrm>
            <a:off x="4358714" y="1824040"/>
            <a:ext cx="3491234" cy="4313235"/>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 name="Google Shape;24;p3">
            <a:extLst>
              <a:ext uri="{FF2B5EF4-FFF2-40B4-BE49-F238E27FC236}">
                <a16:creationId xmlns:a16="http://schemas.microsoft.com/office/drawing/2014/main" id="{E2A2079F-C312-BAB2-5CE6-2234313C0820}"/>
              </a:ext>
            </a:extLst>
          </p:cNvPr>
          <p:cNvSpPr txBox="1">
            <a:spLocks noGrp="1"/>
          </p:cNvSpPr>
          <p:nvPr>
            <p:ph type="body" idx="11"/>
          </p:nvPr>
        </p:nvSpPr>
        <p:spPr>
          <a:xfrm>
            <a:off x="7980040" y="1822451"/>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2;p3">
            <a:extLst>
              <a:ext uri="{FF2B5EF4-FFF2-40B4-BE49-F238E27FC236}">
                <a16:creationId xmlns:a16="http://schemas.microsoft.com/office/drawing/2014/main" id="{7397C785-BF96-A24E-CB00-E30A7E2873A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1062316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oco no Conteúdo - Video">
    <p:spTree>
      <p:nvGrpSpPr>
        <p:cNvPr id="1" name=""/>
        <p:cNvGrpSpPr/>
        <p:nvPr/>
      </p:nvGrpSpPr>
      <p:grpSpPr>
        <a:xfrm>
          <a:off x="0" y="0"/>
          <a:ext cx="0" cy="0"/>
          <a:chOff x="0" y="0"/>
          <a:chExt cx="0" cy="0"/>
        </a:xfrm>
      </p:grpSpPr>
      <p:sp>
        <p:nvSpPr>
          <p:cNvPr id="5" name="Google Shape;21;p3">
            <a:extLst>
              <a:ext uri="{FF2B5EF4-FFF2-40B4-BE49-F238E27FC236}">
                <a16:creationId xmlns:a16="http://schemas.microsoft.com/office/drawing/2014/main" id="{FD0CFA6F-C0A4-A4B3-608F-892CE04E78D3}"/>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12" name="Retângulo: Cantos Arredondados 11">
            <a:extLst>
              <a:ext uri="{FF2B5EF4-FFF2-40B4-BE49-F238E27FC236}">
                <a16:creationId xmlns:a16="http://schemas.microsoft.com/office/drawing/2014/main" id="{A5F68E45-F985-6DFD-4FF5-EC908A5DE13B}"/>
              </a:ext>
            </a:extLst>
          </p:cNvPr>
          <p:cNvSpPr/>
          <p:nvPr/>
        </p:nvSpPr>
        <p:spPr>
          <a:xfrm>
            <a:off x="6096001" y="719138"/>
            <a:ext cx="5375276" cy="4313237"/>
          </a:xfrm>
          <a:prstGeom prst="roundRect">
            <a:avLst>
              <a:gd name="adj" fmla="val 2455"/>
            </a:avLst>
          </a:prstGeom>
          <a:solidFill>
            <a:srgbClr val="DEEBA7"/>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719137" y="1824038"/>
            <a:ext cx="4643438"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Título 4">
            <a:extLst>
              <a:ext uri="{FF2B5EF4-FFF2-40B4-BE49-F238E27FC236}">
                <a16:creationId xmlns:a16="http://schemas.microsoft.com/office/drawing/2014/main" id="{939B6BE3-C622-BF34-094F-E1D4CB026E91}"/>
              </a:ext>
            </a:extLst>
          </p:cNvPr>
          <p:cNvSpPr>
            <a:spLocks noGrp="1"/>
          </p:cNvSpPr>
          <p:nvPr>
            <p:ph type="title"/>
          </p:nvPr>
        </p:nvSpPr>
        <p:spPr>
          <a:xfrm>
            <a:off x="719138" y="719138"/>
            <a:ext cx="4643438" cy="996950"/>
          </a:xfrm>
          <a:prstGeom prst="rect">
            <a:avLst/>
          </a:prstGeom>
        </p:spPr>
        <p:txBody>
          <a:bodyPr lIns="90000" tIns="0" rIns="0" bIns="0"/>
          <a:lstStyle>
            <a:lvl1pPr>
              <a:lnSpc>
                <a:spcPct val="100000"/>
              </a:lnSpc>
              <a:defRPr sz="2400" b="1" baseline="0"/>
            </a:lvl1pPr>
          </a:lstStyle>
          <a:p>
            <a:r>
              <a:rPr lang="pt-BR" dirty="0"/>
              <a:t>Clique para editar o título Mestre</a:t>
            </a:r>
          </a:p>
        </p:txBody>
      </p:sp>
      <p:sp>
        <p:nvSpPr>
          <p:cNvPr id="15" name="Espaço Reservado para Mídia 14">
            <a:extLst>
              <a:ext uri="{FF2B5EF4-FFF2-40B4-BE49-F238E27FC236}">
                <a16:creationId xmlns:a16="http://schemas.microsoft.com/office/drawing/2014/main" id="{A824CAC0-4A5C-A9B5-DCE2-07D1347018A6}"/>
              </a:ext>
            </a:extLst>
          </p:cNvPr>
          <p:cNvSpPr>
            <a:spLocks noGrp="1"/>
          </p:cNvSpPr>
          <p:nvPr>
            <p:ph type="media" sz="quarter" idx="10"/>
          </p:nvPr>
        </p:nvSpPr>
        <p:spPr>
          <a:xfrm>
            <a:off x="6348413" y="977762"/>
            <a:ext cx="4870450" cy="2949713"/>
          </a:xfrm>
          <a:prstGeom prst="rect">
            <a:avLst/>
          </a:prstGeom>
          <a:noFill/>
          <a:ln w="38100">
            <a:solidFill>
              <a:schemeClr val="bg1"/>
            </a:solidFill>
          </a:ln>
        </p:spPr>
        <p:txBody>
          <a:bodyPr tIns="2160000" anchor="ctr"/>
          <a:lstStyle>
            <a:lvl1pPr marL="0" indent="0" algn="ctr">
              <a:buNone/>
              <a:defRPr sz="1600"/>
            </a:lvl1pPr>
          </a:lstStyle>
          <a:p>
            <a:endParaRPr lang="pt-BR" dirty="0"/>
          </a:p>
        </p:txBody>
      </p:sp>
      <p:pic>
        <p:nvPicPr>
          <p:cNvPr id="10" name="Gráfico 9">
            <a:extLst>
              <a:ext uri="{FF2B5EF4-FFF2-40B4-BE49-F238E27FC236}">
                <a16:creationId xmlns:a16="http://schemas.microsoft.com/office/drawing/2014/main" id="{6A9596E3-F984-8D97-C20C-2EBCADF174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85150" y="1824038"/>
            <a:ext cx="1219200" cy="1219200"/>
          </a:xfrm>
          <a:prstGeom prst="rect">
            <a:avLst/>
          </a:prstGeom>
        </p:spPr>
      </p:pic>
      <p:pic>
        <p:nvPicPr>
          <p:cNvPr id="11" name="Gráfico 10">
            <a:extLst>
              <a:ext uri="{FF2B5EF4-FFF2-40B4-BE49-F238E27FC236}">
                <a16:creationId xmlns:a16="http://schemas.microsoft.com/office/drawing/2014/main" id="{32511152-205C-7B9C-32EF-FF0DEF3D6A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3924" y="2119313"/>
            <a:ext cx="552450" cy="628650"/>
          </a:xfrm>
          <a:prstGeom prst="rect">
            <a:avLst/>
          </a:prstGeom>
        </p:spPr>
      </p:pic>
      <p:grpSp>
        <p:nvGrpSpPr>
          <p:cNvPr id="6" name="Agrupar 5">
            <a:extLst>
              <a:ext uri="{FF2B5EF4-FFF2-40B4-BE49-F238E27FC236}">
                <a16:creationId xmlns:a16="http://schemas.microsoft.com/office/drawing/2014/main" id="{7186F9C1-4588-4548-3574-216891F304CE}"/>
              </a:ext>
            </a:extLst>
          </p:cNvPr>
          <p:cNvGrpSpPr/>
          <p:nvPr userDrawn="1"/>
        </p:nvGrpSpPr>
        <p:grpSpPr>
          <a:xfrm>
            <a:off x="5925278" y="308827"/>
            <a:ext cx="2259872" cy="574855"/>
            <a:chOff x="659657" y="2362600"/>
            <a:chExt cx="2259872" cy="574855"/>
          </a:xfrm>
        </p:grpSpPr>
        <p:sp>
          <p:nvSpPr>
            <p:cNvPr id="7" name="Gráfico 53">
              <a:extLst>
                <a:ext uri="{FF2B5EF4-FFF2-40B4-BE49-F238E27FC236}">
                  <a16:creationId xmlns:a16="http://schemas.microsoft.com/office/drawing/2014/main" id="{6564E496-F3B5-1C9E-8443-05B427F7CAD3}"/>
                </a:ext>
              </a:extLst>
            </p:cNvPr>
            <p:cNvSpPr/>
            <p:nvPr/>
          </p:nvSpPr>
          <p:spPr>
            <a:xfrm>
              <a:off x="1144556" y="2535090"/>
              <a:ext cx="1774973" cy="279023"/>
            </a:xfrm>
            <a:custGeom>
              <a:avLst/>
              <a:gdLst>
                <a:gd name="connsiteX0" fmla="*/ 2159779 w 2305169"/>
                <a:gd name="connsiteY0" fmla="*/ 299463 h 299463"/>
                <a:gd name="connsiteX1" fmla="*/ 0 w 2305169"/>
                <a:gd name="connsiteY1" fmla="*/ 299463 h 299463"/>
                <a:gd name="connsiteX2" fmla="*/ 0 w 2305169"/>
                <a:gd name="connsiteY2" fmla="*/ 0 h 299463"/>
                <a:gd name="connsiteX3" fmla="*/ 2305170 w 2305169"/>
                <a:gd name="connsiteY3" fmla="*/ 0 h 299463"/>
                <a:gd name="connsiteX4" fmla="*/ 2159779 w 2305169"/>
                <a:gd name="connsiteY4" fmla="*/ 299463 h 29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169" h="299463">
                  <a:moveTo>
                    <a:pt x="2159779" y="299463"/>
                  </a:moveTo>
                  <a:lnTo>
                    <a:pt x="0" y="299463"/>
                  </a:lnTo>
                  <a:lnTo>
                    <a:pt x="0" y="0"/>
                  </a:lnTo>
                  <a:lnTo>
                    <a:pt x="2305170" y="0"/>
                  </a:lnTo>
                  <a:lnTo>
                    <a:pt x="2159779" y="299463"/>
                  </a:lnTo>
                  <a:close/>
                </a:path>
              </a:pathLst>
            </a:custGeom>
            <a:solidFill>
              <a:srgbClr val="FFC000"/>
            </a:solidFill>
            <a:ln w="4309" cap="flat">
              <a:noFill/>
              <a:prstDash val="solid"/>
              <a:miter/>
            </a:ln>
          </p:spPr>
          <p:txBody>
            <a:bodyPr lIns="216000" rIns="180000" rtlCol="0" anchor="ctr"/>
            <a:lstStyle/>
            <a:p>
              <a:r>
                <a:rPr lang="pt-BR" sz="1200" b="1" dirty="0"/>
                <a:t>Link para vídeo</a:t>
              </a:r>
            </a:p>
          </p:txBody>
        </p:sp>
        <p:pic>
          <p:nvPicPr>
            <p:cNvPr id="8" name="Gráfico 7">
              <a:extLst>
                <a:ext uri="{FF2B5EF4-FFF2-40B4-BE49-F238E27FC236}">
                  <a16:creationId xmlns:a16="http://schemas.microsoft.com/office/drawing/2014/main" id="{FB250EA0-DF5A-E6CE-C680-794756A53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657" y="2362600"/>
              <a:ext cx="574855" cy="574855"/>
            </a:xfrm>
            <a:prstGeom prst="rect">
              <a:avLst/>
            </a:prstGeom>
          </p:spPr>
        </p:pic>
      </p:grpSp>
      <p:sp>
        <p:nvSpPr>
          <p:cNvPr id="2" name="Google Shape;22;p3">
            <a:extLst>
              <a:ext uri="{FF2B5EF4-FFF2-40B4-BE49-F238E27FC236}">
                <a16:creationId xmlns:a16="http://schemas.microsoft.com/office/drawing/2014/main" id="{C21457D0-F812-2371-B079-F967F46A5AF2}"/>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333093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Foco no Conteúdo - Imagem Dir">
    <p:spTree>
      <p:nvGrpSpPr>
        <p:cNvPr id="1" name=""/>
        <p:cNvGrpSpPr/>
        <p:nvPr/>
      </p:nvGrpSpPr>
      <p:grpSpPr>
        <a:xfrm>
          <a:off x="0" y="0"/>
          <a:ext cx="0" cy="0"/>
          <a:chOff x="0" y="0"/>
          <a:chExt cx="0" cy="0"/>
        </a:xfrm>
      </p:grpSpPr>
      <p:sp>
        <p:nvSpPr>
          <p:cNvPr id="2" name="Google Shape;21;p3">
            <a:extLst>
              <a:ext uri="{FF2B5EF4-FFF2-40B4-BE49-F238E27FC236}">
                <a16:creationId xmlns:a16="http://schemas.microsoft.com/office/drawing/2014/main" id="{AA316C3E-6CF9-6A20-747F-A57E1A02B938}"/>
              </a:ext>
            </a:extLst>
          </p:cNvPr>
          <p:cNvSpPr/>
          <p:nvPr/>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719139" y="1824038"/>
            <a:ext cx="4643436" cy="4313237"/>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Título 4">
            <a:extLst>
              <a:ext uri="{FF2B5EF4-FFF2-40B4-BE49-F238E27FC236}">
                <a16:creationId xmlns:a16="http://schemas.microsoft.com/office/drawing/2014/main" id="{939B6BE3-C622-BF34-094F-E1D4CB026E91}"/>
              </a:ext>
            </a:extLst>
          </p:cNvPr>
          <p:cNvSpPr>
            <a:spLocks noGrp="1"/>
          </p:cNvSpPr>
          <p:nvPr>
            <p:ph type="title"/>
          </p:nvPr>
        </p:nvSpPr>
        <p:spPr>
          <a:xfrm>
            <a:off x="719138" y="719138"/>
            <a:ext cx="4643436" cy="996950"/>
          </a:xfrm>
          <a:prstGeom prst="rect">
            <a:avLst/>
          </a:prstGeom>
        </p:spPr>
        <p:txBody>
          <a:bodyPr lIns="90000" tIns="0" bIns="180000"/>
          <a:lstStyle>
            <a:lvl1pPr>
              <a:lnSpc>
                <a:spcPct val="100000"/>
              </a:lnSpc>
              <a:defRPr sz="2400" b="1" baseline="0"/>
            </a:lvl1pPr>
          </a:lstStyle>
          <a:p>
            <a:r>
              <a:rPr lang="pt-BR" dirty="0"/>
              <a:t>Clique para editar o título Mestre</a:t>
            </a:r>
          </a:p>
        </p:txBody>
      </p:sp>
      <p:sp>
        <p:nvSpPr>
          <p:cNvPr id="6" name="Retângulo 5">
            <a:extLst>
              <a:ext uri="{FF2B5EF4-FFF2-40B4-BE49-F238E27FC236}">
                <a16:creationId xmlns:a16="http://schemas.microsoft.com/office/drawing/2014/main" id="{50321DB4-90B8-49F9-52AE-8A88FFB1B4D0}"/>
              </a:ext>
            </a:extLst>
          </p:cNvPr>
          <p:cNvSpPr/>
          <p:nvPr/>
        </p:nvSpPr>
        <p:spPr>
          <a:xfrm>
            <a:off x="6040438" y="731119"/>
            <a:ext cx="5430837" cy="5406155"/>
          </a:xfrm>
          <a:prstGeom prst="rect">
            <a:avLst/>
          </a:prstGeom>
          <a:solidFill>
            <a:schemeClr val="bg1"/>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7" name="Espaço Reservado para Imagem 10">
            <a:extLst>
              <a:ext uri="{FF2B5EF4-FFF2-40B4-BE49-F238E27FC236}">
                <a16:creationId xmlns:a16="http://schemas.microsoft.com/office/drawing/2014/main" id="{DDA0093C-9D87-1448-1251-9A12804E2D11}"/>
              </a:ext>
            </a:extLst>
          </p:cNvPr>
          <p:cNvSpPr>
            <a:spLocks noGrp="1"/>
          </p:cNvSpPr>
          <p:nvPr>
            <p:ph type="pic" sz="quarter" idx="10"/>
          </p:nvPr>
        </p:nvSpPr>
        <p:spPr>
          <a:xfrm>
            <a:off x="6149976" y="828135"/>
            <a:ext cx="5211762" cy="4204239"/>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
        <p:nvSpPr>
          <p:cNvPr id="5" name="Google Shape;22;p3">
            <a:extLst>
              <a:ext uri="{FF2B5EF4-FFF2-40B4-BE49-F238E27FC236}">
                <a16:creationId xmlns:a16="http://schemas.microsoft.com/office/drawing/2014/main" id="{8ECAFDC3-E52D-3941-16CE-560CA0001B51}"/>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2316495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Foco no Conteúdo - Imagem Esq">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50321DB4-90B8-49F9-52AE-8A88FFB1B4D0}"/>
              </a:ext>
            </a:extLst>
          </p:cNvPr>
          <p:cNvSpPr/>
          <p:nvPr/>
        </p:nvSpPr>
        <p:spPr>
          <a:xfrm>
            <a:off x="370397" y="300429"/>
            <a:ext cx="5473191" cy="5177848"/>
          </a:xfrm>
          <a:prstGeom prst="rect">
            <a:avLst/>
          </a:prstGeom>
          <a:solidFill>
            <a:schemeClr val="bg1"/>
          </a:solidFill>
          <a:ln w="6350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2" name="Google Shape;21;p3">
            <a:extLst>
              <a:ext uri="{FF2B5EF4-FFF2-40B4-BE49-F238E27FC236}">
                <a16:creationId xmlns:a16="http://schemas.microsoft.com/office/drawing/2014/main" id="{AA316C3E-6CF9-6A20-747F-A57E1A02B938}"/>
              </a:ext>
            </a:extLst>
          </p:cNvPr>
          <p:cNvSpPr/>
          <p:nvPr/>
        </p:nvSpPr>
        <p:spPr>
          <a:xfrm rot="16200000">
            <a:off x="5946376" y="702465"/>
            <a:ext cx="6257135" cy="5453061"/>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6827838" y="1824039"/>
            <a:ext cx="4643438" cy="43132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Espaço Reservado para Imagem 10">
            <a:extLst>
              <a:ext uri="{FF2B5EF4-FFF2-40B4-BE49-F238E27FC236}">
                <a16:creationId xmlns:a16="http://schemas.microsoft.com/office/drawing/2014/main" id="{67781AE3-FDFF-11FB-5F1D-4B7105AEE315}"/>
              </a:ext>
            </a:extLst>
          </p:cNvPr>
          <p:cNvSpPr>
            <a:spLocks noGrp="1"/>
          </p:cNvSpPr>
          <p:nvPr>
            <p:ph type="pic" sz="quarter" idx="10"/>
          </p:nvPr>
        </p:nvSpPr>
        <p:spPr>
          <a:xfrm>
            <a:off x="719138" y="739455"/>
            <a:ext cx="4751387" cy="4292920"/>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
        <p:nvSpPr>
          <p:cNvPr id="7" name="Título 4">
            <a:extLst>
              <a:ext uri="{FF2B5EF4-FFF2-40B4-BE49-F238E27FC236}">
                <a16:creationId xmlns:a16="http://schemas.microsoft.com/office/drawing/2014/main" id="{69E0697F-8CAF-A8CD-95AD-5E05052D893C}"/>
              </a:ext>
            </a:extLst>
          </p:cNvPr>
          <p:cNvSpPr>
            <a:spLocks noGrp="1"/>
          </p:cNvSpPr>
          <p:nvPr>
            <p:ph type="title"/>
          </p:nvPr>
        </p:nvSpPr>
        <p:spPr>
          <a:xfrm>
            <a:off x="6827838" y="719138"/>
            <a:ext cx="4643436" cy="996950"/>
          </a:xfrm>
          <a:prstGeom prst="rect">
            <a:avLst/>
          </a:prstGeom>
        </p:spPr>
        <p:txBody>
          <a:bodyPr lIns="90000" tIns="0" rIns="36000" bIns="0"/>
          <a:lstStyle>
            <a:lvl1pPr>
              <a:lnSpc>
                <a:spcPct val="100000"/>
              </a:lnSpc>
              <a:defRPr sz="2400" b="1" baseline="0"/>
            </a:lvl1pPr>
          </a:lstStyle>
          <a:p>
            <a:r>
              <a:rPr lang="pt-BR" dirty="0"/>
              <a:t>Clique para editar o título Mestre</a:t>
            </a:r>
          </a:p>
        </p:txBody>
      </p:sp>
      <p:sp>
        <p:nvSpPr>
          <p:cNvPr id="4" name="Google Shape;22;p3">
            <a:extLst>
              <a:ext uri="{FF2B5EF4-FFF2-40B4-BE49-F238E27FC236}">
                <a16:creationId xmlns:a16="http://schemas.microsoft.com/office/drawing/2014/main" id="{B0F0F6CD-5E91-A17A-8AA1-065D4420AD06}"/>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4276447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co no Conteúdo - Quadro de Ícone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9" y="719138"/>
            <a:ext cx="9396412" cy="996950"/>
          </a:xfrm>
          <a:prstGeom prst="rect">
            <a:avLst/>
          </a:prstGeom>
        </p:spPr>
        <p:txBody>
          <a:bodyPr bIns="180000"/>
          <a:lstStyle>
            <a:lvl1pPr>
              <a:lnSpc>
                <a:spcPct val="100000"/>
              </a:lnSpc>
              <a:defRPr sz="2400" b="1"/>
            </a:lvl1pPr>
          </a:lstStyle>
          <a:p>
            <a:r>
              <a:rPr lang="pt-BR" dirty="0"/>
              <a:t>Clique para editar o título Mestre</a:t>
            </a:r>
          </a:p>
        </p:txBody>
      </p:sp>
      <p:sp>
        <p:nvSpPr>
          <p:cNvPr id="40" name="Google Shape;24;p3">
            <a:extLst>
              <a:ext uri="{FF2B5EF4-FFF2-40B4-BE49-F238E27FC236}">
                <a16:creationId xmlns:a16="http://schemas.microsoft.com/office/drawing/2014/main" id="{E182C44F-7244-35A4-7FF9-805490BE8973}"/>
              </a:ext>
            </a:extLst>
          </p:cNvPr>
          <p:cNvSpPr txBox="1">
            <a:spLocks noGrp="1"/>
          </p:cNvSpPr>
          <p:nvPr>
            <p:ph type="body" idx="26"/>
          </p:nvPr>
        </p:nvSpPr>
        <p:spPr>
          <a:xfrm>
            <a:off x="2076450" y="1821664"/>
            <a:ext cx="3286124"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6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1" name="Google Shape;24;p3">
            <a:extLst>
              <a:ext uri="{FF2B5EF4-FFF2-40B4-BE49-F238E27FC236}">
                <a16:creationId xmlns:a16="http://schemas.microsoft.com/office/drawing/2014/main" id="{F29DCEF0-A634-552D-0224-8B3618B35A2E}"/>
              </a:ext>
            </a:extLst>
          </p:cNvPr>
          <p:cNvSpPr txBox="1">
            <a:spLocks noGrp="1"/>
          </p:cNvSpPr>
          <p:nvPr>
            <p:ph type="body" idx="27"/>
          </p:nvPr>
        </p:nvSpPr>
        <p:spPr>
          <a:xfrm>
            <a:off x="2076450" y="2215344"/>
            <a:ext cx="3286125"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6" name="Google Shape;24;p3">
            <a:extLst>
              <a:ext uri="{FF2B5EF4-FFF2-40B4-BE49-F238E27FC236}">
                <a16:creationId xmlns:a16="http://schemas.microsoft.com/office/drawing/2014/main" id="{52AC66E2-56C5-E5ED-32EF-B5AAA1B5C8EF}"/>
              </a:ext>
            </a:extLst>
          </p:cNvPr>
          <p:cNvSpPr txBox="1">
            <a:spLocks noGrp="1"/>
          </p:cNvSpPr>
          <p:nvPr>
            <p:ph type="body" idx="28"/>
          </p:nvPr>
        </p:nvSpPr>
        <p:spPr>
          <a:xfrm>
            <a:off x="6827838" y="1819151"/>
            <a:ext cx="3287712"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6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7" name="Google Shape;24;p3">
            <a:extLst>
              <a:ext uri="{FF2B5EF4-FFF2-40B4-BE49-F238E27FC236}">
                <a16:creationId xmlns:a16="http://schemas.microsoft.com/office/drawing/2014/main" id="{8C21714A-7786-286C-C858-77BC8A93D9D4}"/>
              </a:ext>
            </a:extLst>
          </p:cNvPr>
          <p:cNvSpPr txBox="1">
            <a:spLocks noGrp="1"/>
          </p:cNvSpPr>
          <p:nvPr>
            <p:ph type="body" idx="29"/>
          </p:nvPr>
        </p:nvSpPr>
        <p:spPr>
          <a:xfrm>
            <a:off x="6827838" y="2212831"/>
            <a:ext cx="3287713"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9" name="Google Shape;24;p3">
            <a:extLst>
              <a:ext uri="{FF2B5EF4-FFF2-40B4-BE49-F238E27FC236}">
                <a16:creationId xmlns:a16="http://schemas.microsoft.com/office/drawing/2014/main" id="{28167BBF-C022-2FF7-FFF7-03D8CBA0310A}"/>
              </a:ext>
            </a:extLst>
          </p:cNvPr>
          <p:cNvSpPr txBox="1">
            <a:spLocks noGrp="1"/>
          </p:cNvSpPr>
          <p:nvPr>
            <p:ph type="body" idx="30"/>
          </p:nvPr>
        </p:nvSpPr>
        <p:spPr>
          <a:xfrm>
            <a:off x="2076450" y="3477294"/>
            <a:ext cx="3286124"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6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0" name="Google Shape;24;p3">
            <a:extLst>
              <a:ext uri="{FF2B5EF4-FFF2-40B4-BE49-F238E27FC236}">
                <a16:creationId xmlns:a16="http://schemas.microsoft.com/office/drawing/2014/main" id="{FD41FBE8-93E2-75E9-A972-84F91E4291E1}"/>
              </a:ext>
            </a:extLst>
          </p:cNvPr>
          <p:cNvSpPr txBox="1">
            <a:spLocks noGrp="1"/>
          </p:cNvSpPr>
          <p:nvPr>
            <p:ph type="body" idx="31"/>
          </p:nvPr>
        </p:nvSpPr>
        <p:spPr>
          <a:xfrm>
            <a:off x="2076450" y="3870974"/>
            <a:ext cx="3286125"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1" name="Google Shape;24;p3">
            <a:extLst>
              <a:ext uri="{FF2B5EF4-FFF2-40B4-BE49-F238E27FC236}">
                <a16:creationId xmlns:a16="http://schemas.microsoft.com/office/drawing/2014/main" id="{0F99656B-C83D-DC10-703D-4556B0841608}"/>
              </a:ext>
            </a:extLst>
          </p:cNvPr>
          <p:cNvSpPr txBox="1">
            <a:spLocks noGrp="1"/>
          </p:cNvSpPr>
          <p:nvPr>
            <p:ph type="body" idx="32"/>
          </p:nvPr>
        </p:nvSpPr>
        <p:spPr>
          <a:xfrm>
            <a:off x="6827838" y="3477294"/>
            <a:ext cx="3287712"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6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6" name="Google Shape;24;p3">
            <a:extLst>
              <a:ext uri="{FF2B5EF4-FFF2-40B4-BE49-F238E27FC236}">
                <a16:creationId xmlns:a16="http://schemas.microsoft.com/office/drawing/2014/main" id="{B05EBCCA-646D-B3C2-12E8-63B93E4C3598}"/>
              </a:ext>
            </a:extLst>
          </p:cNvPr>
          <p:cNvSpPr txBox="1">
            <a:spLocks noGrp="1"/>
          </p:cNvSpPr>
          <p:nvPr>
            <p:ph type="body" idx="33"/>
          </p:nvPr>
        </p:nvSpPr>
        <p:spPr>
          <a:xfrm>
            <a:off x="6827838" y="3870974"/>
            <a:ext cx="3287713"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3" name="Google Shape;24;p3">
            <a:extLst>
              <a:ext uri="{FF2B5EF4-FFF2-40B4-BE49-F238E27FC236}">
                <a16:creationId xmlns:a16="http://schemas.microsoft.com/office/drawing/2014/main" id="{D976CFE6-52AD-F7BF-967F-3BFA1723A73A}"/>
              </a:ext>
            </a:extLst>
          </p:cNvPr>
          <p:cNvSpPr txBox="1">
            <a:spLocks noGrp="1"/>
          </p:cNvSpPr>
          <p:nvPr>
            <p:ph type="body" idx="34"/>
          </p:nvPr>
        </p:nvSpPr>
        <p:spPr>
          <a:xfrm>
            <a:off x="2076450" y="5135438"/>
            <a:ext cx="3286124"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6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4" name="Google Shape;24;p3">
            <a:extLst>
              <a:ext uri="{FF2B5EF4-FFF2-40B4-BE49-F238E27FC236}">
                <a16:creationId xmlns:a16="http://schemas.microsoft.com/office/drawing/2014/main" id="{8BD51755-6ABF-3CBF-2E9C-29B079B271AD}"/>
              </a:ext>
            </a:extLst>
          </p:cNvPr>
          <p:cNvSpPr txBox="1">
            <a:spLocks noGrp="1"/>
          </p:cNvSpPr>
          <p:nvPr>
            <p:ph type="body" idx="35"/>
          </p:nvPr>
        </p:nvSpPr>
        <p:spPr>
          <a:xfrm>
            <a:off x="2076450" y="5529118"/>
            <a:ext cx="3286125"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6" name="Google Shape;24;p3">
            <a:extLst>
              <a:ext uri="{FF2B5EF4-FFF2-40B4-BE49-F238E27FC236}">
                <a16:creationId xmlns:a16="http://schemas.microsoft.com/office/drawing/2014/main" id="{2BECA078-6C56-E056-FC49-755BFCCE7015}"/>
              </a:ext>
            </a:extLst>
          </p:cNvPr>
          <p:cNvSpPr txBox="1">
            <a:spLocks noGrp="1"/>
          </p:cNvSpPr>
          <p:nvPr>
            <p:ph type="body" idx="36"/>
          </p:nvPr>
        </p:nvSpPr>
        <p:spPr>
          <a:xfrm>
            <a:off x="6827838" y="5140325"/>
            <a:ext cx="3287712"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6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7" name="Google Shape;24;p3">
            <a:extLst>
              <a:ext uri="{FF2B5EF4-FFF2-40B4-BE49-F238E27FC236}">
                <a16:creationId xmlns:a16="http://schemas.microsoft.com/office/drawing/2014/main" id="{B892B8AA-FDED-903C-4275-97E509C41EF1}"/>
              </a:ext>
            </a:extLst>
          </p:cNvPr>
          <p:cNvSpPr txBox="1">
            <a:spLocks noGrp="1"/>
          </p:cNvSpPr>
          <p:nvPr>
            <p:ph type="body" idx="37"/>
          </p:nvPr>
        </p:nvSpPr>
        <p:spPr>
          <a:xfrm>
            <a:off x="6827838" y="5534005"/>
            <a:ext cx="3287713"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313092731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co no Conteúdo - Quadro lista numerad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8" y="719138"/>
            <a:ext cx="396398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19" name="Google Shape;24;p3">
            <a:extLst>
              <a:ext uri="{FF2B5EF4-FFF2-40B4-BE49-F238E27FC236}">
                <a16:creationId xmlns:a16="http://schemas.microsoft.com/office/drawing/2014/main" id="{3277D887-8B17-809F-D0E6-7A969735E664}"/>
              </a:ext>
            </a:extLst>
          </p:cNvPr>
          <p:cNvSpPr txBox="1">
            <a:spLocks noGrp="1"/>
          </p:cNvSpPr>
          <p:nvPr>
            <p:ph type="body" idx="1"/>
          </p:nvPr>
        </p:nvSpPr>
        <p:spPr>
          <a:xfrm>
            <a:off x="719137" y="1824039"/>
            <a:ext cx="3963987" cy="4313236"/>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45" name="Conector reto 44">
            <a:extLst>
              <a:ext uri="{FF2B5EF4-FFF2-40B4-BE49-F238E27FC236}">
                <a16:creationId xmlns:a16="http://schemas.microsoft.com/office/drawing/2014/main" id="{DF4B26B7-7D90-841B-C7F2-FB5718781566}"/>
              </a:ext>
            </a:extLst>
          </p:cNvPr>
          <p:cNvCxnSpPr>
            <a:cxnSpLocks/>
          </p:cNvCxnSpPr>
          <p:nvPr userDrawn="1"/>
        </p:nvCxnSpPr>
        <p:spPr>
          <a:xfrm>
            <a:off x="4991100" y="3920630"/>
            <a:ext cx="6773734" cy="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60" name="Conector reto 59">
            <a:extLst>
              <a:ext uri="{FF2B5EF4-FFF2-40B4-BE49-F238E27FC236}">
                <a16:creationId xmlns:a16="http://schemas.microsoft.com/office/drawing/2014/main" id="{16163B70-0FC2-C8CB-8628-6045A0879D2E}"/>
              </a:ext>
            </a:extLst>
          </p:cNvPr>
          <p:cNvCxnSpPr>
            <a:cxnSpLocks/>
          </p:cNvCxnSpPr>
          <p:nvPr userDrawn="1"/>
        </p:nvCxnSpPr>
        <p:spPr>
          <a:xfrm>
            <a:off x="4991100" y="2813039"/>
            <a:ext cx="6773734" cy="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61" name="Conector reto 60">
            <a:extLst>
              <a:ext uri="{FF2B5EF4-FFF2-40B4-BE49-F238E27FC236}">
                <a16:creationId xmlns:a16="http://schemas.microsoft.com/office/drawing/2014/main" id="{F27CE1D3-69B4-1F0F-D233-35873842706F}"/>
              </a:ext>
            </a:extLst>
          </p:cNvPr>
          <p:cNvCxnSpPr>
            <a:cxnSpLocks/>
          </p:cNvCxnSpPr>
          <p:nvPr userDrawn="1"/>
        </p:nvCxnSpPr>
        <p:spPr>
          <a:xfrm>
            <a:off x="4991100" y="6153318"/>
            <a:ext cx="6773734" cy="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62" name="Conector reto 61">
            <a:extLst>
              <a:ext uri="{FF2B5EF4-FFF2-40B4-BE49-F238E27FC236}">
                <a16:creationId xmlns:a16="http://schemas.microsoft.com/office/drawing/2014/main" id="{A5303736-A87B-6CD2-F479-5DF5AD2B448A}"/>
              </a:ext>
            </a:extLst>
          </p:cNvPr>
          <p:cNvCxnSpPr>
            <a:cxnSpLocks/>
          </p:cNvCxnSpPr>
          <p:nvPr userDrawn="1"/>
        </p:nvCxnSpPr>
        <p:spPr>
          <a:xfrm>
            <a:off x="4991100" y="5023413"/>
            <a:ext cx="6773734" cy="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67" name="Google Shape;24;p3">
            <a:extLst>
              <a:ext uri="{FF2B5EF4-FFF2-40B4-BE49-F238E27FC236}">
                <a16:creationId xmlns:a16="http://schemas.microsoft.com/office/drawing/2014/main" id="{72F77D5E-F6B0-E8CD-B62C-9298EE4D8D94}"/>
              </a:ext>
            </a:extLst>
          </p:cNvPr>
          <p:cNvSpPr txBox="1">
            <a:spLocks/>
          </p:cNvSpPr>
          <p:nvPr userDrawn="1"/>
        </p:nvSpPr>
        <p:spPr>
          <a:xfrm>
            <a:off x="4991100" y="1982609"/>
            <a:ext cx="676555" cy="709780"/>
          </a:xfrm>
          <a:prstGeom prst="rect">
            <a:avLst/>
          </a:prstGeom>
          <a:solidFill>
            <a:srgbClr val="BBD648"/>
          </a:solidFill>
          <a:ln>
            <a:noFill/>
          </a:ln>
        </p:spPr>
        <p:txBody>
          <a:bodyPr spcFirstLastPara="1" wrap="square" lIns="91425" tIns="91425" rIns="91425" bIns="91425" anchor="ctr" anchorCtr="0">
            <a:noAutofit/>
          </a:bodyPr>
          <a:lstStyle>
            <a:lvl1pPr marL="4400" lvl="0" indent="0" algn="l" defTabSz="914400" rtl="0" eaLnBrk="1" latinLnBrk="0" hangingPunct="1">
              <a:lnSpc>
                <a:spcPct val="100000"/>
              </a:lnSpc>
              <a:spcBef>
                <a:spcPts val="0"/>
              </a:spcBef>
              <a:spcAft>
                <a:spcPts val="0"/>
              </a:spcAft>
              <a:buClr>
                <a:srgbClr val="3796FF"/>
              </a:buClr>
              <a:buSzPct val="80000"/>
              <a:buFont typeface="Lato"/>
              <a:buNone/>
              <a:defRPr sz="3600" b="1" kern="1200">
                <a:solidFill>
                  <a:srgbClr val="5488C4"/>
                </a:solidFill>
                <a:latin typeface="Arial" panose="020B0604020202020204" pitchFamily="34" charset="0"/>
                <a:ea typeface="Lato"/>
                <a:cs typeface="Arial" panose="020B0604020202020204" pitchFamily="34" charset="0"/>
                <a:sym typeface="Lato"/>
              </a:defRPr>
            </a:lvl1pPr>
            <a:lvl2pPr marL="914400" lvl="1" indent="-355600" algn="l" defTabSz="914400" rtl="0" eaLnBrk="1" latinLnBrk="0" hangingPunct="1">
              <a:lnSpc>
                <a:spcPct val="115000"/>
              </a:lnSpc>
              <a:spcBef>
                <a:spcPts val="0"/>
              </a:spcBef>
              <a:spcAft>
                <a:spcPts val="0"/>
              </a:spcAft>
              <a:buClr>
                <a:srgbClr val="666666"/>
              </a:buClr>
              <a:buSzPts val="2000"/>
              <a:buFont typeface="Lato"/>
              <a:buChar char="○"/>
              <a:defRPr sz="2400" kern="1200">
                <a:solidFill>
                  <a:schemeClr val="dk1"/>
                </a:solidFill>
                <a:latin typeface="Lato"/>
                <a:ea typeface="Lato"/>
                <a:cs typeface="Lato"/>
                <a:sym typeface="Lato"/>
              </a:defRPr>
            </a:lvl2pPr>
            <a:lvl3pPr marL="1371600" lvl="2" indent="-355600" algn="l" defTabSz="914400" rtl="0" eaLnBrk="1" latinLnBrk="0" hangingPunct="1">
              <a:lnSpc>
                <a:spcPct val="115000"/>
              </a:lnSpc>
              <a:spcBef>
                <a:spcPts val="0"/>
              </a:spcBef>
              <a:spcAft>
                <a:spcPts val="0"/>
              </a:spcAft>
              <a:buClr>
                <a:srgbClr val="666666"/>
              </a:buClr>
              <a:buSzPts val="2000"/>
              <a:buFont typeface="Lato"/>
              <a:buChar char="○"/>
              <a:defRPr sz="2000" kern="1200">
                <a:solidFill>
                  <a:schemeClr val="dk1"/>
                </a:solidFill>
                <a:latin typeface="Lato"/>
                <a:ea typeface="Lato"/>
                <a:cs typeface="Lato"/>
                <a:sym typeface="Lato"/>
              </a:defRPr>
            </a:lvl3pPr>
            <a:lvl4pPr marL="1828800" lvl="3"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4pPr>
            <a:lvl5pPr marL="2286000" lvl="4"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5pPr>
            <a:lvl6pPr marL="2743200" lvl="5"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6pPr>
            <a:lvl7pPr marL="3200400" lvl="6"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7pPr>
            <a:lvl8pPr marL="3657600" lvl="7"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8pPr>
            <a:lvl9pPr marL="4114800" lvl="8"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9pPr>
          </a:lstStyle>
          <a:p>
            <a:pPr algn="ctr"/>
            <a:r>
              <a:rPr lang="pt-BR" dirty="0">
                <a:solidFill>
                  <a:schemeClr val="bg1"/>
                </a:solidFill>
              </a:rPr>
              <a:t>1</a:t>
            </a:r>
          </a:p>
        </p:txBody>
      </p:sp>
      <p:sp>
        <p:nvSpPr>
          <p:cNvPr id="68" name="Google Shape;24;p3">
            <a:extLst>
              <a:ext uri="{FF2B5EF4-FFF2-40B4-BE49-F238E27FC236}">
                <a16:creationId xmlns:a16="http://schemas.microsoft.com/office/drawing/2014/main" id="{9BC268FF-BCDC-4A6B-011E-DB1461DBE23B}"/>
              </a:ext>
            </a:extLst>
          </p:cNvPr>
          <p:cNvSpPr txBox="1">
            <a:spLocks/>
          </p:cNvSpPr>
          <p:nvPr userDrawn="1"/>
        </p:nvSpPr>
        <p:spPr>
          <a:xfrm>
            <a:off x="4991100" y="3088097"/>
            <a:ext cx="676555" cy="709780"/>
          </a:xfrm>
          <a:prstGeom prst="rect">
            <a:avLst/>
          </a:prstGeom>
          <a:solidFill>
            <a:srgbClr val="BBD648"/>
          </a:solidFill>
          <a:ln>
            <a:noFill/>
          </a:ln>
        </p:spPr>
        <p:txBody>
          <a:bodyPr spcFirstLastPara="1" wrap="square" lIns="91425" tIns="91425" rIns="91425" bIns="91425" anchor="ctr" anchorCtr="0">
            <a:noAutofit/>
          </a:bodyPr>
          <a:lstStyle>
            <a:lvl1pPr marL="4400" lvl="0" indent="0" algn="l" defTabSz="914400" rtl="0" eaLnBrk="1" latinLnBrk="0" hangingPunct="1">
              <a:lnSpc>
                <a:spcPct val="100000"/>
              </a:lnSpc>
              <a:spcBef>
                <a:spcPts val="0"/>
              </a:spcBef>
              <a:spcAft>
                <a:spcPts val="0"/>
              </a:spcAft>
              <a:buClr>
                <a:srgbClr val="3796FF"/>
              </a:buClr>
              <a:buSzPct val="80000"/>
              <a:buFont typeface="Lato"/>
              <a:buNone/>
              <a:defRPr sz="3600" b="1" kern="1200">
                <a:solidFill>
                  <a:srgbClr val="5488C4"/>
                </a:solidFill>
                <a:latin typeface="Arial" panose="020B0604020202020204" pitchFamily="34" charset="0"/>
                <a:ea typeface="Lato"/>
                <a:cs typeface="Arial" panose="020B0604020202020204" pitchFamily="34" charset="0"/>
                <a:sym typeface="Lato"/>
              </a:defRPr>
            </a:lvl1pPr>
            <a:lvl2pPr marL="914400" lvl="1" indent="-355600" algn="l" defTabSz="914400" rtl="0" eaLnBrk="1" latinLnBrk="0" hangingPunct="1">
              <a:lnSpc>
                <a:spcPct val="115000"/>
              </a:lnSpc>
              <a:spcBef>
                <a:spcPts val="0"/>
              </a:spcBef>
              <a:spcAft>
                <a:spcPts val="0"/>
              </a:spcAft>
              <a:buClr>
                <a:srgbClr val="666666"/>
              </a:buClr>
              <a:buSzPts val="2000"/>
              <a:buFont typeface="Lato"/>
              <a:buChar char="○"/>
              <a:defRPr sz="2400" kern="1200">
                <a:solidFill>
                  <a:schemeClr val="dk1"/>
                </a:solidFill>
                <a:latin typeface="Lato"/>
                <a:ea typeface="Lato"/>
                <a:cs typeface="Lato"/>
                <a:sym typeface="Lato"/>
              </a:defRPr>
            </a:lvl2pPr>
            <a:lvl3pPr marL="1371600" lvl="2" indent="-355600" algn="l" defTabSz="914400" rtl="0" eaLnBrk="1" latinLnBrk="0" hangingPunct="1">
              <a:lnSpc>
                <a:spcPct val="115000"/>
              </a:lnSpc>
              <a:spcBef>
                <a:spcPts val="0"/>
              </a:spcBef>
              <a:spcAft>
                <a:spcPts val="0"/>
              </a:spcAft>
              <a:buClr>
                <a:srgbClr val="666666"/>
              </a:buClr>
              <a:buSzPts val="2000"/>
              <a:buFont typeface="Lato"/>
              <a:buChar char="○"/>
              <a:defRPr sz="2000" kern="1200">
                <a:solidFill>
                  <a:schemeClr val="dk1"/>
                </a:solidFill>
                <a:latin typeface="Lato"/>
                <a:ea typeface="Lato"/>
                <a:cs typeface="Lato"/>
                <a:sym typeface="Lato"/>
              </a:defRPr>
            </a:lvl3pPr>
            <a:lvl4pPr marL="1828800" lvl="3"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4pPr>
            <a:lvl5pPr marL="2286000" lvl="4"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5pPr>
            <a:lvl6pPr marL="2743200" lvl="5"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6pPr>
            <a:lvl7pPr marL="3200400" lvl="6"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7pPr>
            <a:lvl8pPr marL="3657600" lvl="7"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8pPr>
            <a:lvl9pPr marL="4114800" lvl="8"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9pPr>
          </a:lstStyle>
          <a:p>
            <a:pPr algn="ctr"/>
            <a:r>
              <a:rPr lang="pt-BR" dirty="0">
                <a:solidFill>
                  <a:schemeClr val="bg1"/>
                </a:solidFill>
              </a:rPr>
              <a:t>2</a:t>
            </a:r>
          </a:p>
        </p:txBody>
      </p:sp>
      <p:sp>
        <p:nvSpPr>
          <p:cNvPr id="69" name="Google Shape;24;p3">
            <a:extLst>
              <a:ext uri="{FF2B5EF4-FFF2-40B4-BE49-F238E27FC236}">
                <a16:creationId xmlns:a16="http://schemas.microsoft.com/office/drawing/2014/main" id="{C59DB40E-D7D6-F3DD-3F90-62D8D8C507A5}"/>
              </a:ext>
            </a:extLst>
          </p:cNvPr>
          <p:cNvSpPr txBox="1">
            <a:spLocks/>
          </p:cNvSpPr>
          <p:nvPr userDrawn="1"/>
        </p:nvSpPr>
        <p:spPr>
          <a:xfrm>
            <a:off x="4991100" y="4193585"/>
            <a:ext cx="676555" cy="709780"/>
          </a:xfrm>
          <a:prstGeom prst="rect">
            <a:avLst/>
          </a:prstGeom>
          <a:solidFill>
            <a:srgbClr val="BBD648"/>
          </a:solidFill>
          <a:ln>
            <a:noFill/>
          </a:ln>
        </p:spPr>
        <p:txBody>
          <a:bodyPr spcFirstLastPara="1" wrap="square" lIns="91425" tIns="91425" rIns="91425" bIns="91425" anchor="ctr" anchorCtr="0">
            <a:noAutofit/>
          </a:bodyPr>
          <a:lstStyle>
            <a:lvl1pPr marL="4400" lvl="0" indent="0" algn="l" defTabSz="914400" rtl="0" eaLnBrk="1" latinLnBrk="0" hangingPunct="1">
              <a:lnSpc>
                <a:spcPct val="100000"/>
              </a:lnSpc>
              <a:spcBef>
                <a:spcPts val="0"/>
              </a:spcBef>
              <a:spcAft>
                <a:spcPts val="0"/>
              </a:spcAft>
              <a:buClr>
                <a:srgbClr val="3796FF"/>
              </a:buClr>
              <a:buSzPct val="80000"/>
              <a:buFont typeface="Lato"/>
              <a:buNone/>
              <a:defRPr sz="3600" b="1" kern="1200">
                <a:solidFill>
                  <a:srgbClr val="5488C4"/>
                </a:solidFill>
                <a:latin typeface="Arial" panose="020B0604020202020204" pitchFamily="34" charset="0"/>
                <a:ea typeface="Lato"/>
                <a:cs typeface="Arial" panose="020B0604020202020204" pitchFamily="34" charset="0"/>
                <a:sym typeface="Lato"/>
              </a:defRPr>
            </a:lvl1pPr>
            <a:lvl2pPr marL="914400" lvl="1" indent="-355600" algn="l" defTabSz="914400" rtl="0" eaLnBrk="1" latinLnBrk="0" hangingPunct="1">
              <a:lnSpc>
                <a:spcPct val="115000"/>
              </a:lnSpc>
              <a:spcBef>
                <a:spcPts val="0"/>
              </a:spcBef>
              <a:spcAft>
                <a:spcPts val="0"/>
              </a:spcAft>
              <a:buClr>
                <a:srgbClr val="666666"/>
              </a:buClr>
              <a:buSzPts val="2000"/>
              <a:buFont typeface="Lato"/>
              <a:buChar char="○"/>
              <a:defRPr sz="2400" kern="1200">
                <a:solidFill>
                  <a:schemeClr val="dk1"/>
                </a:solidFill>
                <a:latin typeface="Lato"/>
                <a:ea typeface="Lato"/>
                <a:cs typeface="Lato"/>
                <a:sym typeface="Lato"/>
              </a:defRPr>
            </a:lvl2pPr>
            <a:lvl3pPr marL="1371600" lvl="2" indent="-355600" algn="l" defTabSz="914400" rtl="0" eaLnBrk="1" latinLnBrk="0" hangingPunct="1">
              <a:lnSpc>
                <a:spcPct val="115000"/>
              </a:lnSpc>
              <a:spcBef>
                <a:spcPts val="0"/>
              </a:spcBef>
              <a:spcAft>
                <a:spcPts val="0"/>
              </a:spcAft>
              <a:buClr>
                <a:srgbClr val="666666"/>
              </a:buClr>
              <a:buSzPts val="2000"/>
              <a:buFont typeface="Lato"/>
              <a:buChar char="○"/>
              <a:defRPr sz="2000" kern="1200">
                <a:solidFill>
                  <a:schemeClr val="dk1"/>
                </a:solidFill>
                <a:latin typeface="Lato"/>
                <a:ea typeface="Lato"/>
                <a:cs typeface="Lato"/>
                <a:sym typeface="Lato"/>
              </a:defRPr>
            </a:lvl3pPr>
            <a:lvl4pPr marL="1828800" lvl="3"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4pPr>
            <a:lvl5pPr marL="2286000" lvl="4"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5pPr>
            <a:lvl6pPr marL="2743200" lvl="5"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6pPr>
            <a:lvl7pPr marL="3200400" lvl="6"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7pPr>
            <a:lvl8pPr marL="3657600" lvl="7"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8pPr>
            <a:lvl9pPr marL="4114800" lvl="8"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9pPr>
          </a:lstStyle>
          <a:p>
            <a:pPr algn="ctr"/>
            <a:r>
              <a:rPr lang="pt-BR" dirty="0">
                <a:solidFill>
                  <a:schemeClr val="bg1"/>
                </a:solidFill>
              </a:rPr>
              <a:t>3</a:t>
            </a:r>
          </a:p>
        </p:txBody>
      </p:sp>
      <p:sp>
        <p:nvSpPr>
          <p:cNvPr id="70" name="Google Shape;24;p3">
            <a:extLst>
              <a:ext uri="{FF2B5EF4-FFF2-40B4-BE49-F238E27FC236}">
                <a16:creationId xmlns:a16="http://schemas.microsoft.com/office/drawing/2014/main" id="{24416095-A613-62D4-7705-7CA7C78A7004}"/>
              </a:ext>
            </a:extLst>
          </p:cNvPr>
          <p:cNvSpPr txBox="1">
            <a:spLocks/>
          </p:cNvSpPr>
          <p:nvPr userDrawn="1"/>
        </p:nvSpPr>
        <p:spPr>
          <a:xfrm>
            <a:off x="4991100" y="5299072"/>
            <a:ext cx="676555" cy="709780"/>
          </a:xfrm>
          <a:prstGeom prst="rect">
            <a:avLst/>
          </a:prstGeom>
          <a:solidFill>
            <a:srgbClr val="BBD648"/>
          </a:solidFill>
          <a:ln>
            <a:noFill/>
          </a:ln>
        </p:spPr>
        <p:txBody>
          <a:bodyPr spcFirstLastPara="1" wrap="square" lIns="91425" tIns="91425" rIns="91425" bIns="91425" anchor="ctr" anchorCtr="0">
            <a:noAutofit/>
          </a:bodyPr>
          <a:lstStyle>
            <a:lvl1pPr marL="4400" lvl="0" indent="0" algn="l" defTabSz="914400" rtl="0" eaLnBrk="1" latinLnBrk="0" hangingPunct="1">
              <a:lnSpc>
                <a:spcPct val="100000"/>
              </a:lnSpc>
              <a:spcBef>
                <a:spcPts val="0"/>
              </a:spcBef>
              <a:spcAft>
                <a:spcPts val="0"/>
              </a:spcAft>
              <a:buClr>
                <a:srgbClr val="3796FF"/>
              </a:buClr>
              <a:buSzPct val="80000"/>
              <a:buFont typeface="Lato"/>
              <a:buNone/>
              <a:defRPr sz="3600" b="1" kern="1200">
                <a:solidFill>
                  <a:srgbClr val="5488C4"/>
                </a:solidFill>
                <a:latin typeface="Arial" panose="020B0604020202020204" pitchFamily="34" charset="0"/>
                <a:ea typeface="Lato"/>
                <a:cs typeface="Arial" panose="020B0604020202020204" pitchFamily="34" charset="0"/>
                <a:sym typeface="Lato"/>
              </a:defRPr>
            </a:lvl1pPr>
            <a:lvl2pPr marL="914400" lvl="1" indent="-355600" algn="l" defTabSz="914400" rtl="0" eaLnBrk="1" latinLnBrk="0" hangingPunct="1">
              <a:lnSpc>
                <a:spcPct val="115000"/>
              </a:lnSpc>
              <a:spcBef>
                <a:spcPts val="0"/>
              </a:spcBef>
              <a:spcAft>
                <a:spcPts val="0"/>
              </a:spcAft>
              <a:buClr>
                <a:srgbClr val="666666"/>
              </a:buClr>
              <a:buSzPts val="2000"/>
              <a:buFont typeface="Lato"/>
              <a:buChar char="○"/>
              <a:defRPr sz="2400" kern="1200">
                <a:solidFill>
                  <a:schemeClr val="dk1"/>
                </a:solidFill>
                <a:latin typeface="Lato"/>
                <a:ea typeface="Lato"/>
                <a:cs typeface="Lato"/>
                <a:sym typeface="Lato"/>
              </a:defRPr>
            </a:lvl2pPr>
            <a:lvl3pPr marL="1371600" lvl="2" indent="-355600" algn="l" defTabSz="914400" rtl="0" eaLnBrk="1" latinLnBrk="0" hangingPunct="1">
              <a:lnSpc>
                <a:spcPct val="115000"/>
              </a:lnSpc>
              <a:spcBef>
                <a:spcPts val="0"/>
              </a:spcBef>
              <a:spcAft>
                <a:spcPts val="0"/>
              </a:spcAft>
              <a:buClr>
                <a:srgbClr val="666666"/>
              </a:buClr>
              <a:buSzPts val="2000"/>
              <a:buFont typeface="Lato"/>
              <a:buChar char="○"/>
              <a:defRPr sz="2000" kern="1200">
                <a:solidFill>
                  <a:schemeClr val="dk1"/>
                </a:solidFill>
                <a:latin typeface="Lato"/>
                <a:ea typeface="Lato"/>
                <a:cs typeface="Lato"/>
                <a:sym typeface="Lato"/>
              </a:defRPr>
            </a:lvl3pPr>
            <a:lvl4pPr marL="1828800" lvl="3"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4pPr>
            <a:lvl5pPr marL="2286000" lvl="4"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5pPr>
            <a:lvl6pPr marL="2743200" lvl="5"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6pPr>
            <a:lvl7pPr marL="3200400" lvl="6"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7pPr>
            <a:lvl8pPr marL="3657600" lvl="7"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8pPr>
            <a:lvl9pPr marL="4114800" lvl="8"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9pPr>
          </a:lstStyle>
          <a:p>
            <a:pPr algn="ctr"/>
            <a:r>
              <a:rPr lang="pt-BR" dirty="0">
                <a:solidFill>
                  <a:schemeClr val="bg1"/>
                </a:solidFill>
              </a:rPr>
              <a:t>4</a:t>
            </a:r>
          </a:p>
        </p:txBody>
      </p:sp>
      <p:sp>
        <p:nvSpPr>
          <p:cNvPr id="71" name="Google Shape;24;p3">
            <a:extLst>
              <a:ext uri="{FF2B5EF4-FFF2-40B4-BE49-F238E27FC236}">
                <a16:creationId xmlns:a16="http://schemas.microsoft.com/office/drawing/2014/main" id="{C79C22F3-0AC4-2993-2961-D4D3A7F4782C}"/>
              </a:ext>
            </a:extLst>
          </p:cNvPr>
          <p:cNvSpPr txBox="1">
            <a:spLocks noGrp="1"/>
          </p:cNvSpPr>
          <p:nvPr>
            <p:ph type="body" idx="18"/>
          </p:nvPr>
        </p:nvSpPr>
        <p:spPr>
          <a:xfrm>
            <a:off x="6096000" y="1824038"/>
            <a:ext cx="5668833" cy="996950"/>
          </a:xfrm>
          <a:prstGeom prst="rect">
            <a:avLst/>
          </a:prstGeom>
          <a:noFill/>
          <a:ln>
            <a:noFill/>
          </a:ln>
        </p:spPr>
        <p:txBody>
          <a:bodyPr spcFirstLastPara="1" wrap="square" lIns="91425" tIns="0" rIns="0" bIns="0"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2" name="Google Shape;24;p3">
            <a:extLst>
              <a:ext uri="{FF2B5EF4-FFF2-40B4-BE49-F238E27FC236}">
                <a16:creationId xmlns:a16="http://schemas.microsoft.com/office/drawing/2014/main" id="{6BCBC7AA-EE5B-C221-2E27-ED70761A136A}"/>
              </a:ext>
            </a:extLst>
          </p:cNvPr>
          <p:cNvSpPr txBox="1">
            <a:spLocks noGrp="1"/>
          </p:cNvSpPr>
          <p:nvPr>
            <p:ph type="body" idx="19"/>
          </p:nvPr>
        </p:nvSpPr>
        <p:spPr>
          <a:xfrm>
            <a:off x="6096000" y="2937370"/>
            <a:ext cx="5668833" cy="978452"/>
          </a:xfrm>
          <a:prstGeom prst="rect">
            <a:avLst/>
          </a:prstGeom>
          <a:noFill/>
          <a:ln>
            <a:noFill/>
          </a:ln>
        </p:spPr>
        <p:txBody>
          <a:bodyPr spcFirstLastPara="1" wrap="square" lIns="91425" tIns="0" rIns="0" bIns="0"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3" name="Google Shape;24;p3">
            <a:extLst>
              <a:ext uri="{FF2B5EF4-FFF2-40B4-BE49-F238E27FC236}">
                <a16:creationId xmlns:a16="http://schemas.microsoft.com/office/drawing/2014/main" id="{4A95DD27-1989-AEF0-E416-C37681950ED1}"/>
              </a:ext>
            </a:extLst>
          </p:cNvPr>
          <p:cNvSpPr txBox="1">
            <a:spLocks noGrp="1"/>
          </p:cNvSpPr>
          <p:nvPr>
            <p:ph type="body" idx="20"/>
          </p:nvPr>
        </p:nvSpPr>
        <p:spPr>
          <a:xfrm>
            <a:off x="6096000" y="4035425"/>
            <a:ext cx="5668833" cy="972113"/>
          </a:xfrm>
          <a:prstGeom prst="rect">
            <a:avLst/>
          </a:prstGeom>
          <a:noFill/>
          <a:ln>
            <a:noFill/>
          </a:ln>
        </p:spPr>
        <p:txBody>
          <a:bodyPr spcFirstLastPara="1" wrap="square" lIns="91425" tIns="0" rIns="0" bIns="0"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4" name="Google Shape;24;p3">
            <a:extLst>
              <a:ext uri="{FF2B5EF4-FFF2-40B4-BE49-F238E27FC236}">
                <a16:creationId xmlns:a16="http://schemas.microsoft.com/office/drawing/2014/main" id="{9F40FCF8-8B45-F00F-2AAE-45CFE8071228}"/>
              </a:ext>
            </a:extLst>
          </p:cNvPr>
          <p:cNvSpPr txBox="1">
            <a:spLocks noGrp="1"/>
          </p:cNvSpPr>
          <p:nvPr>
            <p:ph type="body" idx="21"/>
          </p:nvPr>
        </p:nvSpPr>
        <p:spPr>
          <a:xfrm>
            <a:off x="6096000" y="5140326"/>
            <a:ext cx="5668833" cy="996948"/>
          </a:xfrm>
          <a:prstGeom prst="rect">
            <a:avLst/>
          </a:prstGeom>
          <a:noFill/>
          <a:ln>
            <a:noFill/>
          </a:ln>
        </p:spPr>
        <p:txBody>
          <a:bodyPr spcFirstLastPara="1" wrap="square" lIns="91425" tIns="0" rIns="0" bIns="0"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3959306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co no Conteúdo - Linha Numerad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8" y="719138"/>
            <a:ext cx="10752965" cy="996948"/>
          </a:xfrm>
          <a:prstGeom prst="rect">
            <a:avLst/>
          </a:prstGeom>
        </p:spPr>
        <p:txBody>
          <a:bodyPr tIns="0" rIns="0" bIns="0"/>
          <a:lstStyle>
            <a:lvl1pPr>
              <a:lnSpc>
                <a:spcPct val="100000"/>
              </a:lnSpc>
              <a:defRPr sz="2400" b="1"/>
            </a:lvl1pPr>
          </a:lstStyle>
          <a:p>
            <a:r>
              <a:rPr lang="pt-BR" dirty="0"/>
              <a:t>Clique para editar o título Mestre</a:t>
            </a:r>
          </a:p>
        </p:txBody>
      </p:sp>
      <p:sp>
        <p:nvSpPr>
          <p:cNvPr id="39" name="Google Shape;24;p3">
            <a:extLst>
              <a:ext uri="{FF2B5EF4-FFF2-40B4-BE49-F238E27FC236}">
                <a16:creationId xmlns:a16="http://schemas.microsoft.com/office/drawing/2014/main" id="{5625ECAD-EB82-402E-23D6-084F51F671FB}"/>
              </a:ext>
            </a:extLst>
          </p:cNvPr>
          <p:cNvSpPr txBox="1">
            <a:spLocks noGrp="1"/>
          </p:cNvSpPr>
          <p:nvPr>
            <p:ph type="body" idx="13"/>
          </p:nvPr>
        </p:nvSpPr>
        <p:spPr>
          <a:xfrm>
            <a:off x="1078363" y="3662939"/>
            <a:ext cx="2247449" cy="13694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61" name="Conector reto 60">
            <a:extLst>
              <a:ext uri="{FF2B5EF4-FFF2-40B4-BE49-F238E27FC236}">
                <a16:creationId xmlns:a16="http://schemas.microsoft.com/office/drawing/2014/main" id="{F27CE1D3-69B4-1F0F-D233-35873842706F}"/>
              </a:ext>
            </a:extLst>
          </p:cNvPr>
          <p:cNvCxnSpPr>
            <a:cxnSpLocks/>
          </p:cNvCxnSpPr>
          <p:nvPr userDrawn="1"/>
        </p:nvCxnSpPr>
        <p:spPr>
          <a:xfrm>
            <a:off x="1086029" y="2529288"/>
            <a:ext cx="10863403" cy="0"/>
          </a:xfrm>
          <a:prstGeom prst="line">
            <a:avLst/>
          </a:prstGeom>
          <a:ln w="41275">
            <a:solidFill>
              <a:srgbClr val="BBD648"/>
            </a:solidFill>
            <a:prstDash val="sysDot"/>
          </a:ln>
        </p:spPr>
        <p:style>
          <a:lnRef idx="2">
            <a:schemeClr val="accent1"/>
          </a:lnRef>
          <a:fillRef idx="0">
            <a:schemeClr val="accent1"/>
          </a:fillRef>
          <a:effectRef idx="1">
            <a:schemeClr val="accent1"/>
          </a:effectRef>
          <a:fontRef idx="minor">
            <a:schemeClr val="tx1"/>
          </a:fontRef>
        </p:style>
      </p:cxnSp>
      <p:cxnSp>
        <p:nvCxnSpPr>
          <p:cNvPr id="744" name="Google Shape;744;p55"/>
          <p:cNvCxnSpPr>
            <a:cxnSpLocks/>
          </p:cNvCxnSpPr>
          <p:nvPr userDrawn="1"/>
        </p:nvCxnSpPr>
        <p:spPr>
          <a:xfrm flipH="1" flipV="1">
            <a:off x="1078364" y="2529288"/>
            <a:ext cx="7665" cy="2503087"/>
          </a:xfrm>
          <a:prstGeom prst="straightConnector1">
            <a:avLst/>
          </a:prstGeom>
          <a:noFill/>
          <a:ln w="19050" cap="flat" cmpd="sng">
            <a:solidFill>
              <a:srgbClr val="BBD648"/>
            </a:solidFill>
            <a:prstDash val="solid"/>
            <a:round/>
            <a:headEnd type="none" w="med" len="med"/>
            <a:tailEnd type="none" w="sm" len="sm"/>
          </a:ln>
        </p:spPr>
      </p:cxnSp>
      <p:sp>
        <p:nvSpPr>
          <p:cNvPr id="6" name="Google Shape;763;p55">
            <a:extLst>
              <a:ext uri="{FF2B5EF4-FFF2-40B4-BE49-F238E27FC236}">
                <a16:creationId xmlns:a16="http://schemas.microsoft.com/office/drawing/2014/main" id="{7769C9DE-B3C8-3D89-7A19-DE9DA3E8DD84}"/>
              </a:ext>
            </a:extLst>
          </p:cNvPr>
          <p:cNvSpPr txBox="1"/>
          <p:nvPr userDrawn="1"/>
        </p:nvSpPr>
        <p:spPr>
          <a:xfrm>
            <a:off x="801324" y="2206992"/>
            <a:ext cx="569410" cy="611849"/>
          </a:xfrm>
          <a:prstGeom prst="rect">
            <a:avLst/>
          </a:prstGeom>
          <a:solidFill>
            <a:srgbClr val="BBD648"/>
          </a:solidFill>
          <a:ln>
            <a:noFill/>
          </a:ln>
        </p:spPr>
        <p:txBody>
          <a:bodyPr spcFirstLastPara="1" wrap="square" lIns="60950" tIns="60950" rIns="60950" bIns="60950" anchor="ctr" anchorCtr="0">
            <a:noAutofit/>
          </a:bodyPr>
          <a:lstStyle/>
          <a:p>
            <a:pPr algn="ctr">
              <a:buSzPts val="3500"/>
            </a:pPr>
            <a:r>
              <a:rPr lang="en-US" sz="3600" b="1" dirty="0">
                <a:solidFill>
                  <a:schemeClr val="lt1"/>
                </a:solidFill>
                <a:latin typeface="+mj-lt"/>
                <a:ea typeface="Poppins"/>
                <a:cs typeface="Poppins"/>
                <a:sym typeface="Poppins"/>
              </a:rPr>
              <a:t>1</a:t>
            </a:r>
            <a:endParaRPr sz="3600" b="1" dirty="0">
              <a:solidFill>
                <a:schemeClr val="lt1"/>
              </a:solidFill>
              <a:latin typeface="+mj-lt"/>
              <a:ea typeface="Poppins"/>
              <a:cs typeface="Poppins"/>
              <a:sym typeface="Poppins"/>
            </a:endParaRPr>
          </a:p>
        </p:txBody>
      </p:sp>
      <p:sp>
        <p:nvSpPr>
          <p:cNvPr id="3" name="Google Shape;24;p3">
            <a:extLst>
              <a:ext uri="{FF2B5EF4-FFF2-40B4-BE49-F238E27FC236}">
                <a16:creationId xmlns:a16="http://schemas.microsoft.com/office/drawing/2014/main" id="{9B1690FB-DBD6-818E-988B-B576388D9FF7}"/>
              </a:ext>
            </a:extLst>
          </p:cNvPr>
          <p:cNvSpPr txBox="1">
            <a:spLocks noGrp="1"/>
          </p:cNvSpPr>
          <p:nvPr>
            <p:ph type="body" idx="15"/>
          </p:nvPr>
        </p:nvSpPr>
        <p:spPr>
          <a:xfrm>
            <a:off x="1078363" y="2930245"/>
            <a:ext cx="2247449" cy="553739"/>
          </a:xfrm>
          <a:prstGeom prst="rect">
            <a:avLst/>
          </a:prstGeom>
          <a:noFill/>
          <a:ln>
            <a:noFill/>
          </a:ln>
        </p:spPr>
        <p:txBody>
          <a:bodyPr spcFirstLastPara="1" wrap="square" lIns="91425" tIns="0" rIns="0" bIns="0" anchor="b" anchorCtr="0">
            <a:noAutofit/>
          </a:bodyPr>
          <a:lstStyle>
            <a:lvl1pPr marL="4400" lvl="0" indent="0" algn="l">
              <a:lnSpc>
                <a:spcPct val="100000"/>
              </a:lnSpc>
              <a:spcBef>
                <a:spcPts val="0"/>
              </a:spcBef>
              <a:spcAft>
                <a:spcPts val="1200"/>
              </a:spcAft>
              <a:buClr>
                <a:srgbClr val="3796FF"/>
              </a:buClr>
              <a:buSzPct val="80000"/>
              <a:buFont typeface="Lato"/>
              <a:buNone/>
              <a:defRPr sz="16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8" name="Google Shape;24;p3">
            <a:extLst>
              <a:ext uri="{FF2B5EF4-FFF2-40B4-BE49-F238E27FC236}">
                <a16:creationId xmlns:a16="http://schemas.microsoft.com/office/drawing/2014/main" id="{D7910A0F-D2FE-EE9B-9212-4032E4431272}"/>
              </a:ext>
            </a:extLst>
          </p:cNvPr>
          <p:cNvSpPr txBox="1">
            <a:spLocks noGrp="1"/>
          </p:cNvSpPr>
          <p:nvPr>
            <p:ph type="body" idx="16"/>
          </p:nvPr>
        </p:nvSpPr>
        <p:spPr>
          <a:xfrm>
            <a:off x="3848551" y="3662939"/>
            <a:ext cx="2247449" cy="13694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19" name="Google Shape;744;p55">
            <a:extLst>
              <a:ext uri="{FF2B5EF4-FFF2-40B4-BE49-F238E27FC236}">
                <a16:creationId xmlns:a16="http://schemas.microsoft.com/office/drawing/2014/main" id="{FFD580BC-9FD2-570B-89DE-E322C89C5691}"/>
              </a:ext>
            </a:extLst>
          </p:cNvPr>
          <p:cNvCxnSpPr>
            <a:cxnSpLocks/>
          </p:cNvCxnSpPr>
          <p:nvPr userDrawn="1"/>
        </p:nvCxnSpPr>
        <p:spPr>
          <a:xfrm flipH="1" flipV="1">
            <a:off x="3848552" y="2529288"/>
            <a:ext cx="7665" cy="2503087"/>
          </a:xfrm>
          <a:prstGeom prst="straightConnector1">
            <a:avLst/>
          </a:prstGeom>
          <a:noFill/>
          <a:ln w="19050" cap="flat" cmpd="sng">
            <a:solidFill>
              <a:srgbClr val="BBD648"/>
            </a:solidFill>
            <a:prstDash val="solid"/>
            <a:round/>
            <a:headEnd type="none" w="med" len="med"/>
            <a:tailEnd type="none" w="sm" len="sm"/>
          </a:ln>
        </p:spPr>
      </p:cxnSp>
      <p:sp>
        <p:nvSpPr>
          <p:cNvPr id="20" name="Google Shape;24;p3">
            <a:extLst>
              <a:ext uri="{FF2B5EF4-FFF2-40B4-BE49-F238E27FC236}">
                <a16:creationId xmlns:a16="http://schemas.microsoft.com/office/drawing/2014/main" id="{F702E7C2-7B34-9424-6639-DB12AC491D46}"/>
              </a:ext>
            </a:extLst>
          </p:cNvPr>
          <p:cNvSpPr txBox="1">
            <a:spLocks noGrp="1"/>
          </p:cNvSpPr>
          <p:nvPr>
            <p:ph type="body" idx="17"/>
          </p:nvPr>
        </p:nvSpPr>
        <p:spPr>
          <a:xfrm>
            <a:off x="3848551" y="2930245"/>
            <a:ext cx="2247449" cy="553739"/>
          </a:xfrm>
          <a:prstGeom prst="rect">
            <a:avLst/>
          </a:prstGeom>
          <a:noFill/>
          <a:ln>
            <a:noFill/>
          </a:ln>
        </p:spPr>
        <p:txBody>
          <a:bodyPr spcFirstLastPara="1" wrap="square" lIns="91425" tIns="0" rIns="0" bIns="0" anchor="b" anchorCtr="0">
            <a:noAutofit/>
          </a:bodyPr>
          <a:lstStyle>
            <a:lvl1pPr marL="4400" lvl="0" indent="0" algn="l">
              <a:lnSpc>
                <a:spcPct val="100000"/>
              </a:lnSpc>
              <a:spcBef>
                <a:spcPts val="0"/>
              </a:spcBef>
              <a:spcAft>
                <a:spcPts val="1200"/>
              </a:spcAft>
              <a:buClr>
                <a:srgbClr val="3796FF"/>
              </a:buClr>
              <a:buSzPct val="80000"/>
              <a:buFont typeface="Lato"/>
              <a:buNone/>
              <a:defRPr sz="16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1" name="Google Shape;24;p3">
            <a:extLst>
              <a:ext uri="{FF2B5EF4-FFF2-40B4-BE49-F238E27FC236}">
                <a16:creationId xmlns:a16="http://schemas.microsoft.com/office/drawing/2014/main" id="{EE6F54CC-CAA2-5B59-8081-A7507504228C}"/>
              </a:ext>
            </a:extLst>
          </p:cNvPr>
          <p:cNvSpPr txBox="1">
            <a:spLocks noGrp="1"/>
          </p:cNvSpPr>
          <p:nvPr>
            <p:ph type="body" idx="18"/>
          </p:nvPr>
        </p:nvSpPr>
        <p:spPr>
          <a:xfrm>
            <a:off x="6509201" y="3662939"/>
            <a:ext cx="2247449" cy="13694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22" name="Google Shape;744;p55">
            <a:extLst>
              <a:ext uri="{FF2B5EF4-FFF2-40B4-BE49-F238E27FC236}">
                <a16:creationId xmlns:a16="http://schemas.microsoft.com/office/drawing/2014/main" id="{1966BC11-4739-02A1-C515-259008F9740A}"/>
              </a:ext>
            </a:extLst>
          </p:cNvPr>
          <p:cNvCxnSpPr>
            <a:cxnSpLocks/>
          </p:cNvCxnSpPr>
          <p:nvPr userDrawn="1"/>
        </p:nvCxnSpPr>
        <p:spPr>
          <a:xfrm flipH="1" flipV="1">
            <a:off x="6509202" y="2529288"/>
            <a:ext cx="7665" cy="2503087"/>
          </a:xfrm>
          <a:prstGeom prst="straightConnector1">
            <a:avLst/>
          </a:prstGeom>
          <a:noFill/>
          <a:ln w="19050" cap="flat" cmpd="sng">
            <a:solidFill>
              <a:srgbClr val="BBD648"/>
            </a:solidFill>
            <a:prstDash val="solid"/>
            <a:round/>
            <a:headEnd type="none" w="med" len="med"/>
            <a:tailEnd type="none" w="sm" len="sm"/>
          </a:ln>
        </p:spPr>
      </p:cxnSp>
      <p:sp>
        <p:nvSpPr>
          <p:cNvPr id="23" name="Google Shape;24;p3">
            <a:extLst>
              <a:ext uri="{FF2B5EF4-FFF2-40B4-BE49-F238E27FC236}">
                <a16:creationId xmlns:a16="http://schemas.microsoft.com/office/drawing/2014/main" id="{61A18AD3-F0D8-7B9D-2578-2622640F43C6}"/>
              </a:ext>
            </a:extLst>
          </p:cNvPr>
          <p:cNvSpPr txBox="1">
            <a:spLocks noGrp="1"/>
          </p:cNvSpPr>
          <p:nvPr>
            <p:ph type="body" idx="19"/>
          </p:nvPr>
        </p:nvSpPr>
        <p:spPr>
          <a:xfrm>
            <a:off x="6509201" y="2930245"/>
            <a:ext cx="2247449" cy="553739"/>
          </a:xfrm>
          <a:prstGeom prst="rect">
            <a:avLst/>
          </a:prstGeom>
          <a:noFill/>
          <a:ln>
            <a:noFill/>
          </a:ln>
        </p:spPr>
        <p:txBody>
          <a:bodyPr spcFirstLastPara="1" wrap="square" lIns="91425" tIns="0" rIns="0" bIns="0" anchor="b" anchorCtr="0">
            <a:noAutofit/>
          </a:bodyPr>
          <a:lstStyle>
            <a:lvl1pPr marL="4400" lvl="0" indent="0" algn="l">
              <a:lnSpc>
                <a:spcPct val="100000"/>
              </a:lnSpc>
              <a:spcBef>
                <a:spcPts val="0"/>
              </a:spcBef>
              <a:spcAft>
                <a:spcPts val="1200"/>
              </a:spcAft>
              <a:buClr>
                <a:srgbClr val="3796FF"/>
              </a:buClr>
              <a:buSzPct val="80000"/>
              <a:buFont typeface="Lato"/>
              <a:buNone/>
              <a:defRPr sz="16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4" name="Google Shape;24;p3">
            <a:extLst>
              <a:ext uri="{FF2B5EF4-FFF2-40B4-BE49-F238E27FC236}">
                <a16:creationId xmlns:a16="http://schemas.microsoft.com/office/drawing/2014/main" id="{1F18478D-FAC0-1E05-A18A-86C9E2D0CB1E}"/>
              </a:ext>
            </a:extLst>
          </p:cNvPr>
          <p:cNvSpPr txBox="1">
            <a:spLocks noGrp="1"/>
          </p:cNvSpPr>
          <p:nvPr>
            <p:ph type="body" idx="20"/>
          </p:nvPr>
        </p:nvSpPr>
        <p:spPr>
          <a:xfrm>
            <a:off x="9231704" y="3662939"/>
            <a:ext cx="2247449" cy="13694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27" name="Google Shape;744;p55">
            <a:extLst>
              <a:ext uri="{FF2B5EF4-FFF2-40B4-BE49-F238E27FC236}">
                <a16:creationId xmlns:a16="http://schemas.microsoft.com/office/drawing/2014/main" id="{ABE1D49C-E28C-D65B-CF61-639F53DE5DAB}"/>
              </a:ext>
            </a:extLst>
          </p:cNvPr>
          <p:cNvCxnSpPr>
            <a:cxnSpLocks/>
          </p:cNvCxnSpPr>
          <p:nvPr userDrawn="1"/>
        </p:nvCxnSpPr>
        <p:spPr>
          <a:xfrm flipH="1" flipV="1">
            <a:off x="9231705" y="2529288"/>
            <a:ext cx="7665" cy="2503087"/>
          </a:xfrm>
          <a:prstGeom prst="straightConnector1">
            <a:avLst/>
          </a:prstGeom>
          <a:noFill/>
          <a:ln w="19050" cap="flat" cmpd="sng">
            <a:solidFill>
              <a:srgbClr val="BBD648"/>
            </a:solidFill>
            <a:prstDash val="solid"/>
            <a:round/>
            <a:headEnd type="none" w="med" len="med"/>
            <a:tailEnd type="none" w="sm" len="sm"/>
          </a:ln>
        </p:spPr>
      </p:cxnSp>
      <p:sp>
        <p:nvSpPr>
          <p:cNvPr id="31" name="Google Shape;24;p3">
            <a:extLst>
              <a:ext uri="{FF2B5EF4-FFF2-40B4-BE49-F238E27FC236}">
                <a16:creationId xmlns:a16="http://schemas.microsoft.com/office/drawing/2014/main" id="{E48F13D7-B4B9-125C-E1BC-950118849162}"/>
              </a:ext>
            </a:extLst>
          </p:cNvPr>
          <p:cNvSpPr txBox="1">
            <a:spLocks noGrp="1"/>
          </p:cNvSpPr>
          <p:nvPr>
            <p:ph type="body" idx="21"/>
          </p:nvPr>
        </p:nvSpPr>
        <p:spPr>
          <a:xfrm>
            <a:off x="9231704" y="2930245"/>
            <a:ext cx="2247449" cy="553739"/>
          </a:xfrm>
          <a:prstGeom prst="rect">
            <a:avLst/>
          </a:prstGeom>
          <a:noFill/>
          <a:ln>
            <a:noFill/>
          </a:ln>
        </p:spPr>
        <p:txBody>
          <a:bodyPr spcFirstLastPara="1" wrap="square" lIns="91425" tIns="0" rIns="0" bIns="0" anchor="b" anchorCtr="0">
            <a:noAutofit/>
          </a:bodyPr>
          <a:lstStyle>
            <a:lvl1pPr marL="4400" lvl="0" indent="0" algn="l">
              <a:lnSpc>
                <a:spcPct val="100000"/>
              </a:lnSpc>
              <a:spcBef>
                <a:spcPts val="0"/>
              </a:spcBef>
              <a:spcAft>
                <a:spcPts val="1200"/>
              </a:spcAft>
              <a:buClr>
                <a:srgbClr val="3796FF"/>
              </a:buClr>
              <a:buSzPct val="80000"/>
              <a:buFont typeface="Lato"/>
              <a:buNone/>
              <a:defRPr sz="16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3" name="Google Shape;763;p55">
            <a:extLst>
              <a:ext uri="{FF2B5EF4-FFF2-40B4-BE49-F238E27FC236}">
                <a16:creationId xmlns:a16="http://schemas.microsoft.com/office/drawing/2014/main" id="{D8E29DE2-25A5-3540-4C95-94F92923F9F3}"/>
              </a:ext>
            </a:extLst>
          </p:cNvPr>
          <p:cNvSpPr txBox="1"/>
          <p:nvPr userDrawn="1"/>
        </p:nvSpPr>
        <p:spPr>
          <a:xfrm>
            <a:off x="3563846" y="2206992"/>
            <a:ext cx="569410" cy="611849"/>
          </a:xfrm>
          <a:prstGeom prst="rect">
            <a:avLst/>
          </a:prstGeom>
          <a:solidFill>
            <a:srgbClr val="BBD648"/>
          </a:solidFill>
          <a:ln>
            <a:noFill/>
          </a:ln>
        </p:spPr>
        <p:txBody>
          <a:bodyPr spcFirstLastPara="1" wrap="square" lIns="60950" tIns="60950" rIns="60950" bIns="60950" anchor="ctr" anchorCtr="0">
            <a:noAutofit/>
          </a:bodyPr>
          <a:lstStyle/>
          <a:p>
            <a:pPr algn="ctr">
              <a:buSzPts val="3500"/>
            </a:pPr>
            <a:r>
              <a:rPr lang="en-US" sz="3600" b="1" dirty="0">
                <a:solidFill>
                  <a:schemeClr val="lt1"/>
                </a:solidFill>
                <a:latin typeface="+mj-lt"/>
                <a:ea typeface="Poppins"/>
                <a:cs typeface="Poppins"/>
                <a:sym typeface="Poppins"/>
              </a:rPr>
              <a:t>2</a:t>
            </a:r>
            <a:endParaRPr sz="3600" b="1" dirty="0">
              <a:solidFill>
                <a:schemeClr val="lt1"/>
              </a:solidFill>
              <a:latin typeface="+mj-lt"/>
              <a:ea typeface="Poppins"/>
              <a:cs typeface="Poppins"/>
              <a:sym typeface="Poppins"/>
            </a:endParaRPr>
          </a:p>
        </p:txBody>
      </p:sp>
      <p:sp>
        <p:nvSpPr>
          <p:cNvPr id="34" name="Google Shape;763;p55">
            <a:extLst>
              <a:ext uri="{FF2B5EF4-FFF2-40B4-BE49-F238E27FC236}">
                <a16:creationId xmlns:a16="http://schemas.microsoft.com/office/drawing/2014/main" id="{44F37F53-A1FC-410E-4CF1-4E44F4E8D780}"/>
              </a:ext>
            </a:extLst>
          </p:cNvPr>
          <p:cNvSpPr txBox="1"/>
          <p:nvPr userDrawn="1"/>
        </p:nvSpPr>
        <p:spPr>
          <a:xfrm>
            <a:off x="6223344" y="2206992"/>
            <a:ext cx="569410" cy="611849"/>
          </a:xfrm>
          <a:prstGeom prst="rect">
            <a:avLst/>
          </a:prstGeom>
          <a:solidFill>
            <a:srgbClr val="BBD648"/>
          </a:solidFill>
          <a:ln>
            <a:noFill/>
          </a:ln>
        </p:spPr>
        <p:txBody>
          <a:bodyPr spcFirstLastPara="1" wrap="square" lIns="60950" tIns="60950" rIns="60950" bIns="60950" anchor="ctr" anchorCtr="0">
            <a:noAutofit/>
          </a:bodyPr>
          <a:lstStyle/>
          <a:p>
            <a:pPr algn="ctr">
              <a:buSzPts val="3500"/>
            </a:pPr>
            <a:r>
              <a:rPr lang="en-US" sz="3600" b="1" dirty="0">
                <a:solidFill>
                  <a:schemeClr val="lt1"/>
                </a:solidFill>
                <a:latin typeface="+mj-lt"/>
                <a:ea typeface="Poppins"/>
                <a:cs typeface="Poppins"/>
                <a:sym typeface="Poppins"/>
              </a:rPr>
              <a:t>3</a:t>
            </a:r>
            <a:endParaRPr sz="3600" b="1" dirty="0">
              <a:solidFill>
                <a:schemeClr val="lt1"/>
              </a:solidFill>
              <a:latin typeface="+mj-lt"/>
              <a:ea typeface="Poppins"/>
              <a:cs typeface="Poppins"/>
              <a:sym typeface="Poppins"/>
            </a:endParaRPr>
          </a:p>
        </p:txBody>
      </p:sp>
      <p:sp>
        <p:nvSpPr>
          <p:cNvPr id="35" name="Google Shape;763;p55">
            <a:extLst>
              <a:ext uri="{FF2B5EF4-FFF2-40B4-BE49-F238E27FC236}">
                <a16:creationId xmlns:a16="http://schemas.microsoft.com/office/drawing/2014/main" id="{6BB8211F-6604-C7E3-9BFD-CA19F18F6107}"/>
              </a:ext>
            </a:extLst>
          </p:cNvPr>
          <p:cNvSpPr txBox="1"/>
          <p:nvPr userDrawn="1"/>
        </p:nvSpPr>
        <p:spPr>
          <a:xfrm>
            <a:off x="8934300" y="2206992"/>
            <a:ext cx="569410" cy="611849"/>
          </a:xfrm>
          <a:prstGeom prst="rect">
            <a:avLst/>
          </a:prstGeom>
          <a:solidFill>
            <a:srgbClr val="BBD648"/>
          </a:solidFill>
          <a:ln>
            <a:noFill/>
          </a:ln>
        </p:spPr>
        <p:txBody>
          <a:bodyPr spcFirstLastPara="1" wrap="square" lIns="60950" tIns="60950" rIns="60950" bIns="60950" anchor="ctr" anchorCtr="0">
            <a:noAutofit/>
          </a:bodyPr>
          <a:lstStyle/>
          <a:p>
            <a:pPr algn="ctr">
              <a:buSzPts val="3500"/>
            </a:pPr>
            <a:r>
              <a:rPr lang="en-US" sz="3600" b="1" dirty="0">
                <a:solidFill>
                  <a:schemeClr val="lt1"/>
                </a:solidFill>
                <a:latin typeface="+mj-lt"/>
                <a:ea typeface="Poppins"/>
                <a:cs typeface="Poppins"/>
                <a:sym typeface="Poppins"/>
              </a:rPr>
              <a:t>4</a:t>
            </a:r>
            <a:endParaRPr sz="3600" b="1" dirty="0">
              <a:solidFill>
                <a:schemeClr val="lt1"/>
              </a:solidFill>
              <a:latin typeface="+mj-lt"/>
              <a:ea typeface="Poppins"/>
              <a:cs typeface="Poppins"/>
              <a:sym typeface="Poppins"/>
            </a:endParaRPr>
          </a:p>
        </p:txBody>
      </p:sp>
    </p:spTree>
    <p:extLst>
      <p:ext uri="{BB962C8B-B14F-4D97-AF65-F5344CB8AC3E}">
        <p14:creationId xmlns:p14="http://schemas.microsoft.com/office/powerpoint/2010/main" val="149621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Foco no Conteúdo - Linha do Tempo">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cxnSp>
        <p:nvCxnSpPr>
          <p:cNvPr id="13" name="Conector de Seta Reta 12">
            <a:extLst>
              <a:ext uri="{FF2B5EF4-FFF2-40B4-BE49-F238E27FC236}">
                <a16:creationId xmlns:a16="http://schemas.microsoft.com/office/drawing/2014/main" id="{F39C679B-5344-D5DA-C05A-FDB78AD98A7D}"/>
              </a:ext>
            </a:extLst>
          </p:cNvPr>
          <p:cNvCxnSpPr>
            <a:cxnSpLocks/>
          </p:cNvCxnSpPr>
          <p:nvPr userDrawn="1"/>
        </p:nvCxnSpPr>
        <p:spPr>
          <a:xfrm>
            <a:off x="273134" y="3974991"/>
            <a:ext cx="11630054" cy="0"/>
          </a:xfrm>
          <a:prstGeom prst="straightConnector1">
            <a:avLst/>
          </a:prstGeom>
          <a:ln w="34925" cap="sq">
            <a:solidFill>
              <a:srgbClr val="BBD648"/>
            </a:solidFill>
            <a:prstDash val="sysDot"/>
            <a:headEnd type="none"/>
            <a:tailEnd type="arrow" w="lg" len="med"/>
          </a:ln>
        </p:spPr>
        <p:style>
          <a:lnRef idx="2">
            <a:schemeClr val="accent1"/>
          </a:lnRef>
          <a:fillRef idx="0">
            <a:schemeClr val="accent1"/>
          </a:fillRef>
          <a:effectRef idx="1">
            <a:schemeClr val="accent1"/>
          </a:effectRef>
          <a:fontRef idx="minor">
            <a:schemeClr val="tx1"/>
          </a:fontRef>
        </p:style>
      </p:cxn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608700" y="755849"/>
            <a:ext cx="11156134" cy="930076"/>
          </a:xfrm>
          <a:prstGeom prst="rect">
            <a:avLst/>
          </a:prstGeom>
        </p:spPr>
        <p:txBody>
          <a:bodyPr tIns="0" rIns="0" bIns="0"/>
          <a:lstStyle>
            <a:lvl1pPr>
              <a:lnSpc>
                <a:spcPct val="100000"/>
              </a:lnSpc>
              <a:defRPr sz="2800" b="1"/>
            </a:lvl1pPr>
          </a:lstStyle>
          <a:p>
            <a:r>
              <a:rPr lang="pt-BR" dirty="0"/>
              <a:t>Clique para editar o título Mestre</a:t>
            </a:r>
          </a:p>
        </p:txBody>
      </p:sp>
      <p:sp>
        <p:nvSpPr>
          <p:cNvPr id="15" name="Espaço Reservado para Imagem 10">
            <a:extLst>
              <a:ext uri="{FF2B5EF4-FFF2-40B4-BE49-F238E27FC236}">
                <a16:creationId xmlns:a16="http://schemas.microsoft.com/office/drawing/2014/main" id="{B1F3DA4D-90FA-B4F3-A3A1-7967BA205D4B}"/>
              </a:ext>
            </a:extLst>
          </p:cNvPr>
          <p:cNvSpPr>
            <a:spLocks noGrp="1"/>
          </p:cNvSpPr>
          <p:nvPr userDrawn="1">
            <p:ph type="pic" sz="quarter" idx="11"/>
          </p:nvPr>
        </p:nvSpPr>
        <p:spPr>
          <a:xfrm>
            <a:off x="719138" y="2928937"/>
            <a:ext cx="2606674"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3" name="Google Shape;24;p3">
            <a:extLst>
              <a:ext uri="{FF2B5EF4-FFF2-40B4-BE49-F238E27FC236}">
                <a16:creationId xmlns:a16="http://schemas.microsoft.com/office/drawing/2014/main" id="{AA767214-9776-05A3-1CAE-462C091B8271}"/>
              </a:ext>
            </a:extLst>
          </p:cNvPr>
          <p:cNvSpPr txBox="1">
            <a:spLocks noGrp="1"/>
          </p:cNvSpPr>
          <p:nvPr>
            <p:ph type="body" idx="10"/>
          </p:nvPr>
        </p:nvSpPr>
        <p:spPr>
          <a:xfrm>
            <a:off x="1398589" y="5140325"/>
            <a:ext cx="1927224" cy="996950"/>
          </a:xfrm>
          <a:prstGeom prst="rect">
            <a:avLst/>
          </a:prstGeom>
          <a:noFill/>
          <a:ln>
            <a:noFill/>
          </a:ln>
        </p:spPr>
        <p:txBody>
          <a:bodyPr spcFirstLastPara="1" wrap="square" lIns="0" tIns="0" rIns="0" bIns="0" numCol="1" spcCol="468000" anchor="b" anchorCtr="0">
            <a:noAutofit/>
          </a:bodyPr>
          <a:lstStyle>
            <a:lvl1pPr marL="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Espaço Reservado para Imagem 10">
            <a:extLst>
              <a:ext uri="{FF2B5EF4-FFF2-40B4-BE49-F238E27FC236}">
                <a16:creationId xmlns:a16="http://schemas.microsoft.com/office/drawing/2014/main" id="{66B8F436-ED5B-69CD-689E-22119D5FBFA7}"/>
              </a:ext>
            </a:extLst>
          </p:cNvPr>
          <p:cNvSpPr>
            <a:spLocks noGrp="1"/>
          </p:cNvSpPr>
          <p:nvPr>
            <p:ph type="pic" sz="quarter" idx="28"/>
          </p:nvPr>
        </p:nvSpPr>
        <p:spPr>
          <a:xfrm>
            <a:off x="3430897" y="2928937"/>
            <a:ext cx="2606671"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12" name="Google Shape;24;p3">
            <a:extLst>
              <a:ext uri="{FF2B5EF4-FFF2-40B4-BE49-F238E27FC236}">
                <a16:creationId xmlns:a16="http://schemas.microsoft.com/office/drawing/2014/main" id="{DA5728B4-501E-CDA4-82C0-C4EC1AEF2FC1}"/>
              </a:ext>
            </a:extLst>
          </p:cNvPr>
          <p:cNvSpPr txBox="1">
            <a:spLocks noGrp="1"/>
          </p:cNvSpPr>
          <p:nvPr>
            <p:ph type="body" idx="31"/>
          </p:nvPr>
        </p:nvSpPr>
        <p:spPr>
          <a:xfrm>
            <a:off x="4113214" y="1824038"/>
            <a:ext cx="1924347" cy="996950"/>
          </a:xfrm>
          <a:prstGeom prst="rect">
            <a:avLst/>
          </a:prstGeom>
          <a:noFill/>
          <a:ln>
            <a:noFill/>
          </a:ln>
        </p:spPr>
        <p:txBody>
          <a:bodyPr spcFirstLastPara="1" wrap="square" lIns="0"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6" name="Espaço Reservado para Imagem 10">
            <a:extLst>
              <a:ext uri="{FF2B5EF4-FFF2-40B4-BE49-F238E27FC236}">
                <a16:creationId xmlns:a16="http://schemas.microsoft.com/office/drawing/2014/main" id="{578CD695-8966-BF46-E3BC-226BD5B424A6}"/>
              </a:ext>
            </a:extLst>
          </p:cNvPr>
          <p:cNvSpPr>
            <a:spLocks noGrp="1"/>
          </p:cNvSpPr>
          <p:nvPr>
            <p:ph type="pic" sz="quarter" idx="32"/>
          </p:nvPr>
        </p:nvSpPr>
        <p:spPr>
          <a:xfrm>
            <a:off x="6142654" y="2928937"/>
            <a:ext cx="2606672"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cxnSp>
        <p:nvCxnSpPr>
          <p:cNvPr id="14" name="Conector reto 13">
            <a:extLst>
              <a:ext uri="{FF2B5EF4-FFF2-40B4-BE49-F238E27FC236}">
                <a16:creationId xmlns:a16="http://schemas.microsoft.com/office/drawing/2014/main" id="{1633DFC2-1FBE-479C-681E-CEFB81B7A63E}"/>
              </a:ext>
            </a:extLst>
          </p:cNvPr>
          <p:cNvCxnSpPr>
            <a:cxnSpLocks/>
          </p:cNvCxnSpPr>
          <p:nvPr userDrawn="1"/>
        </p:nvCxnSpPr>
        <p:spPr>
          <a:xfrm>
            <a:off x="4005402" y="1824037"/>
            <a:ext cx="0" cy="1104901"/>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32" name="Conector reto 31">
            <a:extLst>
              <a:ext uri="{FF2B5EF4-FFF2-40B4-BE49-F238E27FC236}">
                <a16:creationId xmlns:a16="http://schemas.microsoft.com/office/drawing/2014/main" id="{5B3212E0-86A2-0FF6-725E-8E666C72C43C}"/>
              </a:ext>
            </a:extLst>
          </p:cNvPr>
          <p:cNvCxnSpPr/>
          <p:nvPr userDrawn="1"/>
        </p:nvCxnSpPr>
        <p:spPr>
          <a:xfrm>
            <a:off x="1299696" y="5021045"/>
            <a:ext cx="0" cy="111623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7" name="Espaço Reservado para Imagem 10">
            <a:extLst>
              <a:ext uri="{FF2B5EF4-FFF2-40B4-BE49-F238E27FC236}">
                <a16:creationId xmlns:a16="http://schemas.microsoft.com/office/drawing/2014/main" id="{DDC8DE71-B4AD-B8B0-8552-3F81B59D40DA}"/>
              </a:ext>
            </a:extLst>
          </p:cNvPr>
          <p:cNvSpPr>
            <a:spLocks noGrp="1"/>
          </p:cNvSpPr>
          <p:nvPr>
            <p:ph type="pic" sz="quarter" idx="39"/>
          </p:nvPr>
        </p:nvSpPr>
        <p:spPr>
          <a:xfrm>
            <a:off x="8887956" y="2928937"/>
            <a:ext cx="2606672"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23" name="Google Shape;24;p3">
            <a:extLst>
              <a:ext uri="{FF2B5EF4-FFF2-40B4-BE49-F238E27FC236}">
                <a16:creationId xmlns:a16="http://schemas.microsoft.com/office/drawing/2014/main" id="{6B12A70C-24CA-7E75-B1D6-290E9EFF9502}"/>
              </a:ext>
            </a:extLst>
          </p:cNvPr>
          <p:cNvSpPr txBox="1">
            <a:spLocks noGrp="1"/>
          </p:cNvSpPr>
          <p:nvPr>
            <p:ph type="body" idx="40"/>
          </p:nvPr>
        </p:nvSpPr>
        <p:spPr>
          <a:xfrm>
            <a:off x="9542463" y="1824038"/>
            <a:ext cx="1941240" cy="996950"/>
          </a:xfrm>
          <a:prstGeom prst="rect">
            <a:avLst/>
          </a:prstGeom>
          <a:noFill/>
          <a:ln>
            <a:noFill/>
          </a:ln>
        </p:spPr>
        <p:txBody>
          <a:bodyPr spcFirstLastPara="1" wrap="square" lIns="0"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24" name="Conector reto 23">
            <a:extLst>
              <a:ext uri="{FF2B5EF4-FFF2-40B4-BE49-F238E27FC236}">
                <a16:creationId xmlns:a16="http://schemas.microsoft.com/office/drawing/2014/main" id="{E4356EAF-AD66-E7E1-9ED7-DDAB22F35D3B}"/>
              </a:ext>
            </a:extLst>
          </p:cNvPr>
          <p:cNvCxnSpPr>
            <a:cxnSpLocks/>
          </p:cNvCxnSpPr>
          <p:nvPr userDrawn="1"/>
        </p:nvCxnSpPr>
        <p:spPr>
          <a:xfrm>
            <a:off x="9451544" y="1824037"/>
            <a:ext cx="0" cy="1104901"/>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28" name="Google Shape;24;p3">
            <a:extLst>
              <a:ext uri="{FF2B5EF4-FFF2-40B4-BE49-F238E27FC236}">
                <a16:creationId xmlns:a16="http://schemas.microsoft.com/office/drawing/2014/main" id="{84D95F09-8D12-1DD3-548B-1237A7BCE508}"/>
              </a:ext>
            </a:extLst>
          </p:cNvPr>
          <p:cNvSpPr txBox="1">
            <a:spLocks noGrp="1"/>
          </p:cNvSpPr>
          <p:nvPr>
            <p:ph type="body" idx="41"/>
          </p:nvPr>
        </p:nvSpPr>
        <p:spPr>
          <a:xfrm>
            <a:off x="6827837" y="5140325"/>
            <a:ext cx="1921489" cy="996950"/>
          </a:xfrm>
          <a:prstGeom prst="rect">
            <a:avLst/>
          </a:prstGeom>
          <a:noFill/>
          <a:ln>
            <a:noFill/>
          </a:ln>
        </p:spPr>
        <p:txBody>
          <a:bodyPr spcFirstLastPara="1" wrap="square" lIns="0" tIns="0" rIns="0" bIns="0" numCol="1" spcCol="468000" anchor="b" anchorCtr="0">
            <a:noAutofit/>
          </a:bodyPr>
          <a:lstStyle>
            <a:lvl1pPr marL="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33" name="Conector reto 32">
            <a:extLst>
              <a:ext uri="{FF2B5EF4-FFF2-40B4-BE49-F238E27FC236}">
                <a16:creationId xmlns:a16="http://schemas.microsoft.com/office/drawing/2014/main" id="{2765C7C0-843E-6C45-08D5-AF1FA9175BDD}"/>
              </a:ext>
            </a:extLst>
          </p:cNvPr>
          <p:cNvCxnSpPr/>
          <p:nvPr userDrawn="1"/>
        </p:nvCxnSpPr>
        <p:spPr>
          <a:xfrm>
            <a:off x="6728812" y="5021045"/>
            <a:ext cx="0" cy="111623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6786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e objetivos">
    <p:spTree>
      <p:nvGrpSpPr>
        <p:cNvPr id="1" name=""/>
        <p:cNvGrpSpPr/>
        <p:nvPr/>
      </p:nvGrpSpPr>
      <p:grpSpPr>
        <a:xfrm>
          <a:off x="0" y="0"/>
          <a:ext cx="0" cy="0"/>
          <a:chOff x="0" y="0"/>
          <a:chExt cx="0" cy="0"/>
        </a:xfrm>
      </p:grpSpPr>
      <p:sp>
        <p:nvSpPr>
          <p:cNvPr id="24" name="Google Shape;21;p3">
            <a:extLst>
              <a:ext uri="{FF2B5EF4-FFF2-40B4-BE49-F238E27FC236}">
                <a16:creationId xmlns:a16="http://schemas.microsoft.com/office/drawing/2014/main" id="{F56D18EC-3C8F-9F5F-E195-8A355D63204E}"/>
              </a:ext>
            </a:extLst>
          </p:cNvPr>
          <p:cNvSpPr/>
          <p:nvPr userDrawn="1"/>
        </p:nvSpPr>
        <p:spPr>
          <a:xfrm rot="16200000" flipV="1">
            <a:off x="5900664" y="508797"/>
            <a:ext cx="6257135" cy="5840400"/>
          </a:xfrm>
          <a:prstGeom prst="round2SameRect">
            <a:avLst>
              <a:gd name="adj1" fmla="val 2014"/>
              <a:gd name="adj2" fmla="val 0"/>
            </a:avLst>
          </a:prstGeom>
          <a:solidFill>
            <a:srgbClr val="EEEEEE"/>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62519" y="511047"/>
            <a:ext cx="6257135" cy="5835903"/>
          </a:xfrm>
          <a:prstGeom prst="round2SameRect">
            <a:avLst>
              <a:gd name="adj1" fmla="val 2014"/>
              <a:gd name="adj2" fmla="val 0"/>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algn="ctr">
              <a:lnSpc>
                <a:spcPct val="80000"/>
              </a:lnSpc>
              <a:buClr>
                <a:srgbClr val="000000"/>
              </a:buClr>
              <a:buSzPts val="1800"/>
              <a:buFont typeface="Arial"/>
              <a:buNone/>
            </a:pPr>
            <a:r>
              <a:rPr lang="pt-BR" sz="2000" kern="0" dirty="0">
                <a:solidFill>
                  <a:srgbClr val="000000"/>
                </a:solidFill>
                <a:latin typeface="Saira SemiBold"/>
                <a:ea typeface="Saira SemiBold"/>
                <a:cs typeface="Saira SemiBold"/>
                <a:sym typeface="Saira SemiBold"/>
              </a:rPr>
              <a:t>Conteúdos</a:t>
            </a:r>
            <a:endParaRPr sz="2000" kern="0" dirty="0">
              <a:solidFill>
                <a:srgbClr val="000000"/>
              </a:solidFill>
              <a:latin typeface="Arial Black" panose="020B0A04020102020204" pitchFamily="34" charset="0"/>
              <a:ea typeface="Lato Black"/>
              <a:cs typeface="Lato Black"/>
              <a:sym typeface="Lato Black"/>
            </a:endParaRPr>
          </a:p>
        </p:txBody>
      </p:sp>
      <p:sp>
        <p:nvSpPr>
          <p:cNvPr id="29" name="Google Shape;26;p3">
            <a:extLst>
              <a:ext uri="{FF2B5EF4-FFF2-40B4-BE49-F238E27FC236}">
                <a16:creationId xmlns:a16="http://schemas.microsoft.com/office/drawing/2014/main" id="{7552B5D5-26E6-6248-5B76-81859B50B516}"/>
              </a:ext>
            </a:extLst>
          </p:cNvPr>
          <p:cNvSpPr txBox="1"/>
          <p:nvPr userDrawn="1"/>
        </p:nvSpPr>
        <p:spPr>
          <a:xfrm rot="655">
            <a:off x="6396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algn="ctr">
              <a:lnSpc>
                <a:spcPct val="80000"/>
              </a:lnSpc>
              <a:buClr>
                <a:srgbClr val="000000"/>
              </a:buClr>
              <a:buSzPts val="1800"/>
              <a:buFont typeface="Arial"/>
              <a:buNone/>
            </a:pPr>
            <a:r>
              <a:rPr lang="pt-BR" sz="2000" kern="0" dirty="0">
                <a:solidFill>
                  <a:srgbClr val="000000"/>
                </a:solidFill>
                <a:latin typeface="Saira SemiBold"/>
                <a:ea typeface="Saira SemiBold"/>
                <a:cs typeface="Saira SemiBold"/>
                <a:sym typeface="Saira SemiBold"/>
              </a:rPr>
              <a:t>Objetivos</a:t>
            </a:r>
            <a:endParaRPr sz="2000" kern="0" dirty="0">
              <a:solidFill>
                <a:srgbClr val="000000"/>
              </a:solidFill>
              <a:latin typeface="Saira SemiBold"/>
              <a:ea typeface="Saira SemiBold"/>
              <a:cs typeface="Saira SemiBold"/>
              <a:sym typeface="Saira SemiBold"/>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20725" y="719138"/>
            <a:ext cx="4641850" cy="5418137"/>
          </a:xfrm>
          <a:prstGeom prst="rect">
            <a:avLst/>
          </a:prstGeom>
          <a:noFill/>
          <a:ln>
            <a:noFill/>
          </a:ln>
        </p:spPr>
        <p:txBody>
          <a:bodyPr spcFirstLastPara="1" wrap="square" lIns="91425" tIns="91425" rIns="91425" bIns="91425" anchor="t" anchorCtr="0">
            <a:noAutofit/>
          </a:bodyPr>
          <a:lstStyle>
            <a:lvl1pPr marL="360000" lvl="0" indent="-355600" algn="l">
              <a:lnSpc>
                <a:spcPct val="100000"/>
              </a:lnSpc>
              <a:spcBef>
                <a:spcPts val="0"/>
              </a:spcBef>
              <a:spcAft>
                <a:spcPts val="1200"/>
              </a:spcAft>
              <a:buClr>
                <a:srgbClr val="BBD648"/>
              </a:buClr>
              <a:buSzPct val="80000"/>
              <a:buFont typeface="Lato"/>
              <a:buChar char="●"/>
              <a:defRPr sz="200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4;p3">
            <a:extLst>
              <a:ext uri="{FF2B5EF4-FFF2-40B4-BE49-F238E27FC236}">
                <a16:creationId xmlns:a16="http://schemas.microsoft.com/office/drawing/2014/main" id="{754BDDB3-C531-0C5D-B129-98658E71068F}"/>
              </a:ext>
            </a:extLst>
          </p:cNvPr>
          <p:cNvSpPr txBox="1">
            <a:spLocks noGrp="1"/>
          </p:cNvSpPr>
          <p:nvPr>
            <p:ph type="body" idx="10"/>
          </p:nvPr>
        </p:nvSpPr>
        <p:spPr>
          <a:xfrm>
            <a:off x="6827838" y="719138"/>
            <a:ext cx="4641850" cy="5418137"/>
          </a:xfrm>
          <a:prstGeom prst="rect">
            <a:avLst/>
          </a:prstGeom>
          <a:noFill/>
          <a:ln>
            <a:noFill/>
          </a:ln>
        </p:spPr>
        <p:txBody>
          <a:bodyPr spcFirstLastPara="1" wrap="square" lIns="91425" tIns="91425" rIns="91425" bIns="91425" anchor="t" anchorCtr="0">
            <a:noAutofit/>
          </a:bodyPr>
          <a:lstStyle>
            <a:lvl1pPr marL="360000" lvl="0" indent="-355600" algn="l">
              <a:lnSpc>
                <a:spcPct val="100000"/>
              </a:lnSpc>
              <a:spcBef>
                <a:spcPts val="0"/>
              </a:spcBef>
              <a:spcAft>
                <a:spcPts val="1200"/>
              </a:spcAft>
              <a:buClr>
                <a:srgbClr val="BBD648"/>
              </a:buClr>
              <a:buSzPct val="80000"/>
              <a:buFont typeface="Lato"/>
              <a:buChar char="●"/>
              <a:defRPr sz="200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1479830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co no Conteúdo - Linha do Tempo">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cxnSp>
        <p:nvCxnSpPr>
          <p:cNvPr id="2" name="Conector de Seta Reta 1">
            <a:extLst>
              <a:ext uri="{FF2B5EF4-FFF2-40B4-BE49-F238E27FC236}">
                <a16:creationId xmlns:a16="http://schemas.microsoft.com/office/drawing/2014/main" id="{B1C853FA-3B39-A4B6-3CB0-66600A34316E}"/>
              </a:ext>
            </a:extLst>
          </p:cNvPr>
          <p:cNvCxnSpPr>
            <a:cxnSpLocks/>
          </p:cNvCxnSpPr>
          <p:nvPr userDrawn="1"/>
        </p:nvCxnSpPr>
        <p:spPr>
          <a:xfrm>
            <a:off x="273134" y="3974991"/>
            <a:ext cx="11630054" cy="0"/>
          </a:xfrm>
          <a:prstGeom prst="straightConnector1">
            <a:avLst/>
          </a:prstGeom>
          <a:ln w="34925" cap="sq">
            <a:solidFill>
              <a:srgbClr val="BBD648"/>
            </a:solidFill>
            <a:prstDash val="sysDot"/>
            <a:headEnd type="none"/>
            <a:tailEnd type="arrow" w="lg" len="med"/>
          </a:ln>
        </p:spPr>
        <p:style>
          <a:lnRef idx="2">
            <a:schemeClr val="accent1"/>
          </a:lnRef>
          <a:fillRef idx="0">
            <a:schemeClr val="accent1"/>
          </a:fillRef>
          <a:effectRef idx="1">
            <a:schemeClr val="accent1"/>
          </a:effectRef>
          <a:fontRef idx="minor">
            <a:schemeClr val="tx1"/>
          </a:fontRef>
        </p:style>
      </p:cxn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8" y="719138"/>
            <a:ext cx="10752137" cy="996944"/>
          </a:xfrm>
          <a:prstGeom prst="rect">
            <a:avLst/>
          </a:prstGeom>
        </p:spPr>
        <p:txBody>
          <a:bodyPr bIns="180000"/>
          <a:lstStyle>
            <a:lvl1pPr>
              <a:defRPr sz="2800" b="1"/>
            </a:lvl1pPr>
          </a:lstStyle>
          <a:p>
            <a:r>
              <a:rPr lang="pt-BR" dirty="0"/>
              <a:t>Clique para editar o título Mestre</a:t>
            </a:r>
          </a:p>
        </p:txBody>
      </p:sp>
      <p:sp>
        <p:nvSpPr>
          <p:cNvPr id="15" name="Espaço Reservado para Imagem 10">
            <a:extLst>
              <a:ext uri="{FF2B5EF4-FFF2-40B4-BE49-F238E27FC236}">
                <a16:creationId xmlns:a16="http://schemas.microsoft.com/office/drawing/2014/main" id="{B1F3DA4D-90FA-B4F3-A3A1-7967BA205D4B}"/>
              </a:ext>
            </a:extLst>
          </p:cNvPr>
          <p:cNvSpPr>
            <a:spLocks noGrp="1"/>
          </p:cNvSpPr>
          <p:nvPr userDrawn="1">
            <p:ph type="pic" sz="quarter" idx="11"/>
          </p:nvPr>
        </p:nvSpPr>
        <p:spPr>
          <a:xfrm>
            <a:off x="1032902" y="3259406"/>
            <a:ext cx="1519073" cy="1426030"/>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5" name="Espaço Reservado para Imagem 10">
            <a:extLst>
              <a:ext uri="{FF2B5EF4-FFF2-40B4-BE49-F238E27FC236}">
                <a16:creationId xmlns:a16="http://schemas.microsoft.com/office/drawing/2014/main" id="{DAA96CE6-1DFF-BA9B-E4C3-FD8ACCD242D6}"/>
              </a:ext>
            </a:extLst>
          </p:cNvPr>
          <p:cNvSpPr>
            <a:spLocks noGrp="1"/>
          </p:cNvSpPr>
          <p:nvPr>
            <p:ph type="pic" sz="quarter" idx="12"/>
          </p:nvPr>
        </p:nvSpPr>
        <p:spPr>
          <a:xfrm>
            <a:off x="3146543" y="3259406"/>
            <a:ext cx="1519073" cy="1426030"/>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7" name="Espaço Reservado para Imagem 10">
            <a:extLst>
              <a:ext uri="{FF2B5EF4-FFF2-40B4-BE49-F238E27FC236}">
                <a16:creationId xmlns:a16="http://schemas.microsoft.com/office/drawing/2014/main" id="{2ED8769E-B9C1-1FF9-BCF3-061F1F949DCD}"/>
              </a:ext>
            </a:extLst>
          </p:cNvPr>
          <p:cNvSpPr>
            <a:spLocks noGrp="1"/>
          </p:cNvSpPr>
          <p:nvPr>
            <p:ph type="pic" sz="quarter" idx="13"/>
          </p:nvPr>
        </p:nvSpPr>
        <p:spPr>
          <a:xfrm>
            <a:off x="5260184" y="3259406"/>
            <a:ext cx="1519073" cy="1426030"/>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9" name="Espaço Reservado para Imagem 10">
            <a:extLst>
              <a:ext uri="{FF2B5EF4-FFF2-40B4-BE49-F238E27FC236}">
                <a16:creationId xmlns:a16="http://schemas.microsoft.com/office/drawing/2014/main" id="{FF9E1E7B-4F00-36BA-3A02-BE0397DCDC21}"/>
              </a:ext>
            </a:extLst>
          </p:cNvPr>
          <p:cNvSpPr>
            <a:spLocks noGrp="1"/>
          </p:cNvSpPr>
          <p:nvPr>
            <p:ph type="pic" sz="quarter" idx="14"/>
          </p:nvPr>
        </p:nvSpPr>
        <p:spPr>
          <a:xfrm>
            <a:off x="7373825" y="3259406"/>
            <a:ext cx="1519073" cy="1426030"/>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11" name="Espaço Reservado para Imagem 10">
            <a:extLst>
              <a:ext uri="{FF2B5EF4-FFF2-40B4-BE49-F238E27FC236}">
                <a16:creationId xmlns:a16="http://schemas.microsoft.com/office/drawing/2014/main" id="{2D2A9382-BEB5-2E55-7B38-EA8852D20A3E}"/>
              </a:ext>
            </a:extLst>
          </p:cNvPr>
          <p:cNvSpPr>
            <a:spLocks noGrp="1"/>
          </p:cNvSpPr>
          <p:nvPr>
            <p:ph type="pic" sz="quarter" idx="15"/>
          </p:nvPr>
        </p:nvSpPr>
        <p:spPr>
          <a:xfrm>
            <a:off x="9487466" y="3259406"/>
            <a:ext cx="1519073" cy="1426030"/>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3" name="Google Shape;24;p3">
            <a:extLst>
              <a:ext uri="{FF2B5EF4-FFF2-40B4-BE49-F238E27FC236}">
                <a16:creationId xmlns:a16="http://schemas.microsoft.com/office/drawing/2014/main" id="{AA767214-9776-05A3-1CAE-462C091B8271}"/>
              </a:ext>
            </a:extLst>
          </p:cNvPr>
          <p:cNvSpPr txBox="1">
            <a:spLocks noGrp="1"/>
          </p:cNvSpPr>
          <p:nvPr>
            <p:ph type="body" idx="10"/>
          </p:nvPr>
        </p:nvSpPr>
        <p:spPr>
          <a:xfrm>
            <a:off x="1206158" y="5088844"/>
            <a:ext cx="1345818" cy="1002781"/>
          </a:xfrm>
          <a:prstGeom prst="rect">
            <a:avLst/>
          </a:prstGeom>
          <a:noFill/>
          <a:ln>
            <a:noFill/>
          </a:ln>
        </p:spPr>
        <p:txBody>
          <a:bodyPr spcFirstLastPara="1" wrap="square" lIns="91425" tIns="91425" rIns="91425" bIns="91425" numCol="1" spcCol="468000" anchor="t" anchorCtr="0">
            <a:noAutofit/>
          </a:bodyPr>
          <a:lstStyle>
            <a:lvl1pPr marL="4400" lvl="0" indent="0" algn="l">
              <a:lnSpc>
                <a:spcPct val="100000"/>
              </a:lnSpc>
              <a:spcBef>
                <a:spcPts val="0"/>
              </a:spcBef>
              <a:spcAft>
                <a:spcPts val="120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3" name="Google Shape;24;p3">
            <a:extLst>
              <a:ext uri="{FF2B5EF4-FFF2-40B4-BE49-F238E27FC236}">
                <a16:creationId xmlns:a16="http://schemas.microsoft.com/office/drawing/2014/main" id="{91E2B196-CD4A-A099-F4EB-08D271A5E9BC}"/>
              </a:ext>
            </a:extLst>
          </p:cNvPr>
          <p:cNvSpPr txBox="1">
            <a:spLocks noGrp="1"/>
          </p:cNvSpPr>
          <p:nvPr>
            <p:ph type="body" idx="21"/>
          </p:nvPr>
        </p:nvSpPr>
        <p:spPr>
          <a:xfrm>
            <a:off x="7511773" y="1853217"/>
            <a:ext cx="1381126" cy="944168"/>
          </a:xfrm>
          <a:prstGeom prst="rect">
            <a:avLst/>
          </a:prstGeom>
          <a:noFill/>
          <a:ln>
            <a:noFill/>
          </a:ln>
        </p:spPr>
        <p:txBody>
          <a:bodyPr spcFirstLastPara="1" wrap="square" lIns="91425" tIns="91425" rIns="91425" bIns="91425" numCol="1" spcCol="468000" anchor="b" anchorCtr="0">
            <a:noAutofit/>
          </a:bodyPr>
          <a:lstStyle>
            <a:lvl1pPr marL="4400" lvl="0" indent="0" algn="l">
              <a:lnSpc>
                <a:spcPct val="100000"/>
              </a:lnSpc>
              <a:spcBef>
                <a:spcPts val="0"/>
              </a:spcBef>
              <a:spcAft>
                <a:spcPts val="120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4" name="Google Shape;24;p3">
            <a:extLst>
              <a:ext uri="{FF2B5EF4-FFF2-40B4-BE49-F238E27FC236}">
                <a16:creationId xmlns:a16="http://schemas.microsoft.com/office/drawing/2014/main" id="{8F5FE8A8-2946-538B-9EDC-706EF5F8EAA7}"/>
              </a:ext>
            </a:extLst>
          </p:cNvPr>
          <p:cNvSpPr txBox="1">
            <a:spLocks noGrp="1"/>
          </p:cNvSpPr>
          <p:nvPr>
            <p:ph type="body" idx="22"/>
          </p:nvPr>
        </p:nvSpPr>
        <p:spPr>
          <a:xfrm>
            <a:off x="5412398" y="5088844"/>
            <a:ext cx="1366860" cy="1002781"/>
          </a:xfrm>
          <a:prstGeom prst="rect">
            <a:avLst/>
          </a:prstGeom>
          <a:noFill/>
          <a:ln>
            <a:noFill/>
          </a:ln>
        </p:spPr>
        <p:txBody>
          <a:bodyPr spcFirstLastPara="1" wrap="square" lIns="91425" tIns="91425" rIns="91425" bIns="91425" numCol="1" spcCol="468000" anchor="t" anchorCtr="0">
            <a:noAutofit/>
          </a:bodyPr>
          <a:lstStyle>
            <a:lvl1pPr marL="4400" lvl="0" indent="0" algn="l">
              <a:lnSpc>
                <a:spcPct val="100000"/>
              </a:lnSpc>
              <a:spcBef>
                <a:spcPts val="0"/>
              </a:spcBef>
              <a:spcAft>
                <a:spcPts val="120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8" name="Google Shape;24;p3">
            <a:extLst>
              <a:ext uri="{FF2B5EF4-FFF2-40B4-BE49-F238E27FC236}">
                <a16:creationId xmlns:a16="http://schemas.microsoft.com/office/drawing/2014/main" id="{A4F43145-759C-F0FF-B01C-3EF42C5DC300}"/>
              </a:ext>
            </a:extLst>
          </p:cNvPr>
          <p:cNvSpPr txBox="1">
            <a:spLocks noGrp="1"/>
          </p:cNvSpPr>
          <p:nvPr>
            <p:ph type="body" idx="24"/>
          </p:nvPr>
        </p:nvSpPr>
        <p:spPr>
          <a:xfrm>
            <a:off x="9648582" y="5088844"/>
            <a:ext cx="1357958" cy="1002781"/>
          </a:xfrm>
          <a:prstGeom prst="rect">
            <a:avLst/>
          </a:prstGeom>
          <a:noFill/>
          <a:ln>
            <a:noFill/>
          </a:ln>
        </p:spPr>
        <p:txBody>
          <a:bodyPr spcFirstLastPara="1" wrap="square" lIns="91425" tIns="91425" rIns="91425" bIns="91425" numCol="1" spcCol="468000" anchor="t" anchorCtr="0">
            <a:noAutofit/>
          </a:bodyPr>
          <a:lstStyle>
            <a:lvl1pPr marL="4400" lvl="0" indent="0" algn="l">
              <a:lnSpc>
                <a:spcPct val="100000"/>
              </a:lnSpc>
              <a:spcBef>
                <a:spcPts val="0"/>
              </a:spcBef>
              <a:spcAft>
                <a:spcPts val="120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32" name="Conector reto 31">
            <a:extLst>
              <a:ext uri="{FF2B5EF4-FFF2-40B4-BE49-F238E27FC236}">
                <a16:creationId xmlns:a16="http://schemas.microsoft.com/office/drawing/2014/main" id="{5B3212E0-86A2-0FF6-725E-8E666C72C43C}"/>
              </a:ext>
            </a:extLst>
          </p:cNvPr>
          <p:cNvCxnSpPr/>
          <p:nvPr userDrawn="1"/>
        </p:nvCxnSpPr>
        <p:spPr>
          <a:xfrm>
            <a:off x="1206157" y="4685436"/>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33" name="Conector reto 32">
            <a:extLst>
              <a:ext uri="{FF2B5EF4-FFF2-40B4-BE49-F238E27FC236}">
                <a16:creationId xmlns:a16="http://schemas.microsoft.com/office/drawing/2014/main" id="{50873D72-25D2-474D-42F6-A550633F53BB}"/>
              </a:ext>
            </a:extLst>
          </p:cNvPr>
          <p:cNvCxnSpPr/>
          <p:nvPr userDrawn="1"/>
        </p:nvCxnSpPr>
        <p:spPr>
          <a:xfrm>
            <a:off x="5412397" y="4685436"/>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34" name="Conector reto 33">
            <a:extLst>
              <a:ext uri="{FF2B5EF4-FFF2-40B4-BE49-F238E27FC236}">
                <a16:creationId xmlns:a16="http://schemas.microsoft.com/office/drawing/2014/main" id="{E76F80A6-E59D-2F9C-5851-73DDE9E36DC9}"/>
              </a:ext>
            </a:extLst>
          </p:cNvPr>
          <p:cNvCxnSpPr/>
          <p:nvPr userDrawn="1"/>
        </p:nvCxnSpPr>
        <p:spPr>
          <a:xfrm>
            <a:off x="9648581" y="4685436"/>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35" name="Conector reto 34">
            <a:extLst>
              <a:ext uri="{FF2B5EF4-FFF2-40B4-BE49-F238E27FC236}">
                <a16:creationId xmlns:a16="http://schemas.microsoft.com/office/drawing/2014/main" id="{0D1955E9-89C2-03C3-702F-EF2A9BE1EBE6}"/>
              </a:ext>
            </a:extLst>
          </p:cNvPr>
          <p:cNvCxnSpPr/>
          <p:nvPr userDrawn="1"/>
        </p:nvCxnSpPr>
        <p:spPr>
          <a:xfrm>
            <a:off x="7511772" y="1853217"/>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41" name="Google Shape;24;p3">
            <a:extLst>
              <a:ext uri="{FF2B5EF4-FFF2-40B4-BE49-F238E27FC236}">
                <a16:creationId xmlns:a16="http://schemas.microsoft.com/office/drawing/2014/main" id="{F29DCEF0-A634-552D-0224-8B3618B35A2E}"/>
              </a:ext>
            </a:extLst>
          </p:cNvPr>
          <p:cNvSpPr txBox="1">
            <a:spLocks noGrp="1"/>
          </p:cNvSpPr>
          <p:nvPr>
            <p:ph type="body" idx="27"/>
          </p:nvPr>
        </p:nvSpPr>
        <p:spPr>
          <a:xfrm>
            <a:off x="3295907" y="1853217"/>
            <a:ext cx="1369709" cy="944168"/>
          </a:xfrm>
          <a:prstGeom prst="rect">
            <a:avLst/>
          </a:prstGeom>
          <a:noFill/>
          <a:ln>
            <a:noFill/>
          </a:ln>
        </p:spPr>
        <p:txBody>
          <a:bodyPr spcFirstLastPara="1" wrap="square" lIns="91425" tIns="91425" rIns="91425" bIns="91425" numCol="1" spcCol="468000" anchor="b" anchorCtr="0">
            <a:noAutofit/>
          </a:bodyPr>
          <a:lstStyle>
            <a:lvl1pPr marL="4400" lvl="0" indent="0" algn="l">
              <a:lnSpc>
                <a:spcPct val="100000"/>
              </a:lnSpc>
              <a:spcBef>
                <a:spcPts val="0"/>
              </a:spcBef>
              <a:spcAft>
                <a:spcPts val="120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42" name="Conector reto 41">
            <a:extLst>
              <a:ext uri="{FF2B5EF4-FFF2-40B4-BE49-F238E27FC236}">
                <a16:creationId xmlns:a16="http://schemas.microsoft.com/office/drawing/2014/main" id="{A58F4E29-0232-B6D1-6106-FA6E155F6192}"/>
              </a:ext>
            </a:extLst>
          </p:cNvPr>
          <p:cNvCxnSpPr/>
          <p:nvPr userDrawn="1"/>
        </p:nvCxnSpPr>
        <p:spPr>
          <a:xfrm>
            <a:off x="3295907" y="1853217"/>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1439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Foco no Conteúdo - Linha do Tempo">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cxnSp>
        <p:nvCxnSpPr>
          <p:cNvPr id="45" name="Conector de Seta Reta 44">
            <a:extLst>
              <a:ext uri="{FF2B5EF4-FFF2-40B4-BE49-F238E27FC236}">
                <a16:creationId xmlns:a16="http://schemas.microsoft.com/office/drawing/2014/main" id="{6DFF89DD-8306-9127-E86E-85FDF9D1B32C}"/>
              </a:ext>
            </a:extLst>
          </p:cNvPr>
          <p:cNvCxnSpPr>
            <a:cxnSpLocks/>
          </p:cNvCxnSpPr>
          <p:nvPr userDrawn="1"/>
        </p:nvCxnSpPr>
        <p:spPr>
          <a:xfrm>
            <a:off x="273134" y="3974991"/>
            <a:ext cx="11630054" cy="0"/>
          </a:xfrm>
          <a:prstGeom prst="straightConnector1">
            <a:avLst/>
          </a:prstGeom>
          <a:ln w="34925" cap="sq">
            <a:solidFill>
              <a:srgbClr val="BBD648"/>
            </a:solidFill>
            <a:prstDash val="sysDot"/>
            <a:headEnd type="none"/>
            <a:tailEnd type="arrow" w="lg" len="med"/>
          </a:ln>
        </p:spPr>
        <p:style>
          <a:lnRef idx="2">
            <a:schemeClr val="accent1"/>
          </a:lnRef>
          <a:fillRef idx="0">
            <a:schemeClr val="accent1"/>
          </a:fillRef>
          <a:effectRef idx="1">
            <a:schemeClr val="accent1"/>
          </a:effectRef>
          <a:fontRef idx="minor">
            <a:schemeClr val="tx1"/>
          </a:fontRef>
        </p:style>
      </p:cxn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8" y="719136"/>
            <a:ext cx="10752137" cy="996952"/>
          </a:xfrm>
          <a:prstGeom prst="rect">
            <a:avLst/>
          </a:prstGeom>
        </p:spPr>
        <p:txBody>
          <a:bodyPr tIns="0" rIns="0" bIns="0"/>
          <a:lstStyle>
            <a:lvl1pPr>
              <a:lnSpc>
                <a:spcPct val="100000"/>
              </a:lnSpc>
              <a:defRPr sz="2400" b="1"/>
            </a:lvl1pPr>
          </a:lstStyle>
          <a:p>
            <a:r>
              <a:rPr lang="pt-BR" dirty="0"/>
              <a:t>Clique para editar o título Mestre</a:t>
            </a:r>
          </a:p>
        </p:txBody>
      </p:sp>
      <p:sp>
        <p:nvSpPr>
          <p:cNvPr id="15" name="Espaço Reservado para Imagem 10">
            <a:extLst>
              <a:ext uri="{FF2B5EF4-FFF2-40B4-BE49-F238E27FC236}">
                <a16:creationId xmlns:a16="http://schemas.microsoft.com/office/drawing/2014/main" id="{B1F3DA4D-90FA-B4F3-A3A1-7967BA205D4B}"/>
              </a:ext>
            </a:extLst>
          </p:cNvPr>
          <p:cNvSpPr>
            <a:spLocks noGrp="1"/>
          </p:cNvSpPr>
          <p:nvPr userDrawn="1">
            <p:ph type="pic" sz="quarter" idx="11"/>
          </p:nvPr>
        </p:nvSpPr>
        <p:spPr>
          <a:xfrm>
            <a:off x="719138" y="2928937"/>
            <a:ext cx="1249361"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5" name="Espaço Reservado para Imagem 10">
            <a:extLst>
              <a:ext uri="{FF2B5EF4-FFF2-40B4-BE49-F238E27FC236}">
                <a16:creationId xmlns:a16="http://schemas.microsoft.com/office/drawing/2014/main" id="{DAA96CE6-1DFF-BA9B-E4C3-FD8ACCD242D6}"/>
              </a:ext>
            </a:extLst>
          </p:cNvPr>
          <p:cNvSpPr>
            <a:spLocks noGrp="1"/>
          </p:cNvSpPr>
          <p:nvPr>
            <p:ph type="pic" sz="quarter" idx="12"/>
          </p:nvPr>
        </p:nvSpPr>
        <p:spPr>
          <a:xfrm>
            <a:off x="2095268" y="2928937"/>
            <a:ext cx="1230545" cy="2103437"/>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3" name="Google Shape;24;p3">
            <a:extLst>
              <a:ext uri="{FF2B5EF4-FFF2-40B4-BE49-F238E27FC236}">
                <a16:creationId xmlns:a16="http://schemas.microsoft.com/office/drawing/2014/main" id="{AA767214-9776-05A3-1CAE-462C091B8271}"/>
              </a:ext>
            </a:extLst>
          </p:cNvPr>
          <p:cNvSpPr txBox="1">
            <a:spLocks noGrp="1"/>
          </p:cNvSpPr>
          <p:nvPr>
            <p:ph type="body" idx="10"/>
          </p:nvPr>
        </p:nvSpPr>
        <p:spPr>
          <a:xfrm>
            <a:off x="813873" y="5140325"/>
            <a:ext cx="1154625" cy="996950"/>
          </a:xfrm>
          <a:prstGeom prst="rect">
            <a:avLst/>
          </a:prstGeom>
          <a:noFill/>
          <a:ln>
            <a:noFill/>
          </a:ln>
        </p:spPr>
        <p:txBody>
          <a:bodyPr spcFirstLastPara="1" wrap="square" lIns="108000" tIns="0" rIns="0" bIns="0" numCol="1" spcCol="468000" anchor="b" anchorCtr="0">
            <a:noAutofit/>
          </a:bodyPr>
          <a:lstStyle>
            <a:lvl1pPr marL="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1" name="Google Shape;24;p3">
            <a:extLst>
              <a:ext uri="{FF2B5EF4-FFF2-40B4-BE49-F238E27FC236}">
                <a16:creationId xmlns:a16="http://schemas.microsoft.com/office/drawing/2014/main" id="{F29DCEF0-A634-552D-0224-8B3618B35A2E}"/>
              </a:ext>
            </a:extLst>
          </p:cNvPr>
          <p:cNvSpPr txBox="1">
            <a:spLocks noGrp="1"/>
          </p:cNvSpPr>
          <p:nvPr>
            <p:ph type="body" idx="27"/>
          </p:nvPr>
        </p:nvSpPr>
        <p:spPr>
          <a:xfrm>
            <a:off x="2200353" y="1824038"/>
            <a:ext cx="1125460" cy="996950"/>
          </a:xfrm>
          <a:prstGeom prst="rect">
            <a:avLst/>
          </a:prstGeom>
          <a:noFill/>
          <a:ln>
            <a:noFill/>
          </a:ln>
        </p:spPr>
        <p:txBody>
          <a:bodyPr spcFirstLastPara="1" wrap="square" lIns="108000"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Espaço Reservado para Imagem 10">
            <a:extLst>
              <a:ext uri="{FF2B5EF4-FFF2-40B4-BE49-F238E27FC236}">
                <a16:creationId xmlns:a16="http://schemas.microsoft.com/office/drawing/2014/main" id="{66B8F436-ED5B-69CD-689E-22119D5FBFA7}"/>
              </a:ext>
            </a:extLst>
          </p:cNvPr>
          <p:cNvSpPr>
            <a:spLocks noGrp="1"/>
          </p:cNvSpPr>
          <p:nvPr>
            <p:ph type="pic" sz="quarter" idx="28"/>
          </p:nvPr>
        </p:nvSpPr>
        <p:spPr>
          <a:xfrm>
            <a:off x="3430897" y="2928937"/>
            <a:ext cx="1249361"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6" name="Espaço Reservado para Imagem 10">
            <a:extLst>
              <a:ext uri="{FF2B5EF4-FFF2-40B4-BE49-F238E27FC236}">
                <a16:creationId xmlns:a16="http://schemas.microsoft.com/office/drawing/2014/main" id="{C4B90D10-8D2A-E463-E693-A1C0289FCAE9}"/>
              </a:ext>
            </a:extLst>
          </p:cNvPr>
          <p:cNvSpPr>
            <a:spLocks noGrp="1"/>
          </p:cNvSpPr>
          <p:nvPr>
            <p:ph type="pic" sz="quarter" idx="29"/>
          </p:nvPr>
        </p:nvSpPr>
        <p:spPr>
          <a:xfrm>
            <a:off x="4807027" y="2928937"/>
            <a:ext cx="1230545" cy="2103437"/>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8" name="Google Shape;24;p3">
            <a:extLst>
              <a:ext uri="{FF2B5EF4-FFF2-40B4-BE49-F238E27FC236}">
                <a16:creationId xmlns:a16="http://schemas.microsoft.com/office/drawing/2014/main" id="{EC6FA037-72AD-FD29-B298-2434661F7C8B}"/>
              </a:ext>
            </a:extLst>
          </p:cNvPr>
          <p:cNvSpPr txBox="1">
            <a:spLocks noGrp="1"/>
          </p:cNvSpPr>
          <p:nvPr>
            <p:ph type="body" idx="30"/>
          </p:nvPr>
        </p:nvSpPr>
        <p:spPr>
          <a:xfrm>
            <a:off x="3525632" y="5140325"/>
            <a:ext cx="1154625" cy="996950"/>
          </a:xfrm>
          <a:prstGeom prst="rect">
            <a:avLst/>
          </a:prstGeom>
          <a:noFill/>
          <a:ln>
            <a:noFill/>
          </a:ln>
        </p:spPr>
        <p:txBody>
          <a:bodyPr spcFirstLastPara="1" wrap="square" lIns="108000" tIns="0" rIns="0" bIns="0" numCol="1" spcCol="468000" anchor="b" anchorCtr="0">
            <a:noAutofit/>
          </a:bodyPr>
          <a:lstStyle>
            <a:lvl1pPr marL="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DA5728B4-501E-CDA4-82C0-C4EC1AEF2FC1}"/>
              </a:ext>
            </a:extLst>
          </p:cNvPr>
          <p:cNvSpPr txBox="1">
            <a:spLocks noGrp="1"/>
          </p:cNvSpPr>
          <p:nvPr>
            <p:ph type="body" idx="31"/>
          </p:nvPr>
        </p:nvSpPr>
        <p:spPr>
          <a:xfrm>
            <a:off x="4912112" y="1824038"/>
            <a:ext cx="1125460" cy="996950"/>
          </a:xfrm>
          <a:prstGeom prst="rect">
            <a:avLst/>
          </a:prstGeom>
          <a:noFill/>
          <a:ln>
            <a:noFill/>
          </a:ln>
        </p:spPr>
        <p:txBody>
          <a:bodyPr spcFirstLastPara="1" wrap="square" lIns="108000"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6" name="Espaço Reservado para Imagem 10">
            <a:extLst>
              <a:ext uri="{FF2B5EF4-FFF2-40B4-BE49-F238E27FC236}">
                <a16:creationId xmlns:a16="http://schemas.microsoft.com/office/drawing/2014/main" id="{578CD695-8966-BF46-E3BC-226BD5B424A6}"/>
              </a:ext>
            </a:extLst>
          </p:cNvPr>
          <p:cNvSpPr>
            <a:spLocks noGrp="1"/>
          </p:cNvSpPr>
          <p:nvPr>
            <p:ph type="pic" sz="quarter" idx="32"/>
          </p:nvPr>
        </p:nvSpPr>
        <p:spPr>
          <a:xfrm>
            <a:off x="6142654" y="2928937"/>
            <a:ext cx="1249361"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17" name="Espaço Reservado para Imagem 10">
            <a:extLst>
              <a:ext uri="{FF2B5EF4-FFF2-40B4-BE49-F238E27FC236}">
                <a16:creationId xmlns:a16="http://schemas.microsoft.com/office/drawing/2014/main" id="{F0472267-FBAC-391C-059E-EE1BA9168C44}"/>
              </a:ext>
            </a:extLst>
          </p:cNvPr>
          <p:cNvSpPr>
            <a:spLocks noGrp="1"/>
          </p:cNvSpPr>
          <p:nvPr>
            <p:ph type="pic" sz="quarter" idx="33"/>
          </p:nvPr>
        </p:nvSpPr>
        <p:spPr>
          <a:xfrm>
            <a:off x="7518784" y="2928937"/>
            <a:ext cx="1230545" cy="2103437"/>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18" name="Google Shape;24;p3">
            <a:extLst>
              <a:ext uri="{FF2B5EF4-FFF2-40B4-BE49-F238E27FC236}">
                <a16:creationId xmlns:a16="http://schemas.microsoft.com/office/drawing/2014/main" id="{65217456-C5C9-9C52-42A1-4A36F9611FEF}"/>
              </a:ext>
            </a:extLst>
          </p:cNvPr>
          <p:cNvSpPr txBox="1">
            <a:spLocks noGrp="1"/>
          </p:cNvSpPr>
          <p:nvPr>
            <p:ph type="body" idx="34"/>
          </p:nvPr>
        </p:nvSpPr>
        <p:spPr>
          <a:xfrm>
            <a:off x="6237389" y="5140325"/>
            <a:ext cx="1154625" cy="996950"/>
          </a:xfrm>
          <a:prstGeom prst="rect">
            <a:avLst/>
          </a:prstGeom>
          <a:noFill/>
          <a:ln>
            <a:noFill/>
          </a:ln>
        </p:spPr>
        <p:txBody>
          <a:bodyPr spcFirstLastPara="1" wrap="square" lIns="108000" tIns="0" rIns="0" bIns="0" numCol="1" spcCol="468000" anchor="b" anchorCtr="0">
            <a:noAutofit/>
          </a:bodyPr>
          <a:lstStyle>
            <a:lvl1pPr marL="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0" name="Google Shape;24;p3">
            <a:extLst>
              <a:ext uri="{FF2B5EF4-FFF2-40B4-BE49-F238E27FC236}">
                <a16:creationId xmlns:a16="http://schemas.microsoft.com/office/drawing/2014/main" id="{2833567F-3763-AC3C-19BF-A481AD890990}"/>
              </a:ext>
            </a:extLst>
          </p:cNvPr>
          <p:cNvSpPr txBox="1">
            <a:spLocks noGrp="1"/>
          </p:cNvSpPr>
          <p:nvPr>
            <p:ph type="body" idx="35"/>
          </p:nvPr>
        </p:nvSpPr>
        <p:spPr>
          <a:xfrm>
            <a:off x="7623869" y="1824038"/>
            <a:ext cx="1125460" cy="996950"/>
          </a:xfrm>
          <a:prstGeom prst="rect">
            <a:avLst/>
          </a:prstGeom>
          <a:noFill/>
          <a:ln>
            <a:noFill/>
          </a:ln>
        </p:spPr>
        <p:txBody>
          <a:bodyPr spcFirstLastPara="1" wrap="square" lIns="108000"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42" name="Conector reto 41">
            <a:extLst>
              <a:ext uri="{FF2B5EF4-FFF2-40B4-BE49-F238E27FC236}">
                <a16:creationId xmlns:a16="http://schemas.microsoft.com/office/drawing/2014/main" id="{A58F4E29-0232-B6D1-6106-FA6E155F6192}"/>
              </a:ext>
            </a:extLst>
          </p:cNvPr>
          <p:cNvCxnSpPr>
            <a:cxnSpLocks/>
          </p:cNvCxnSpPr>
          <p:nvPr userDrawn="1"/>
        </p:nvCxnSpPr>
        <p:spPr>
          <a:xfrm>
            <a:off x="2200352" y="1824037"/>
            <a:ext cx="0" cy="1104901"/>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14" name="Conector reto 13">
            <a:extLst>
              <a:ext uri="{FF2B5EF4-FFF2-40B4-BE49-F238E27FC236}">
                <a16:creationId xmlns:a16="http://schemas.microsoft.com/office/drawing/2014/main" id="{1633DFC2-1FBE-479C-681E-CEFB81B7A63E}"/>
              </a:ext>
            </a:extLst>
          </p:cNvPr>
          <p:cNvCxnSpPr>
            <a:cxnSpLocks/>
          </p:cNvCxnSpPr>
          <p:nvPr userDrawn="1"/>
        </p:nvCxnSpPr>
        <p:spPr>
          <a:xfrm>
            <a:off x="4912111" y="1824037"/>
            <a:ext cx="0" cy="1104901"/>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21" name="Conector reto 20">
            <a:extLst>
              <a:ext uri="{FF2B5EF4-FFF2-40B4-BE49-F238E27FC236}">
                <a16:creationId xmlns:a16="http://schemas.microsoft.com/office/drawing/2014/main" id="{2746D285-29CC-9A78-522D-24E149772A03}"/>
              </a:ext>
            </a:extLst>
          </p:cNvPr>
          <p:cNvCxnSpPr>
            <a:cxnSpLocks/>
          </p:cNvCxnSpPr>
          <p:nvPr userDrawn="1"/>
        </p:nvCxnSpPr>
        <p:spPr>
          <a:xfrm>
            <a:off x="7623868" y="1824037"/>
            <a:ext cx="0" cy="1104901"/>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22" name="Espaço Reservado para Imagem 10">
            <a:extLst>
              <a:ext uri="{FF2B5EF4-FFF2-40B4-BE49-F238E27FC236}">
                <a16:creationId xmlns:a16="http://schemas.microsoft.com/office/drawing/2014/main" id="{EDBCB47E-D184-1EB8-9F86-B6FBBF2FB8E6}"/>
              </a:ext>
            </a:extLst>
          </p:cNvPr>
          <p:cNvSpPr>
            <a:spLocks noGrp="1"/>
          </p:cNvSpPr>
          <p:nvPr userDrawn="1">
            <p:ph type="pic" sz="quarter" idx="36"/>
          </p:nvPr>
        </p:nvSpPr>
        <p:spPr>
          <a:xfrm>
            <a:off x="8863189" y="2928937"/>
            <a:ext cx="1249361"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29" name="Google Shape;24;p3">
            <a:extLst>
              <a:ext uri="{FF2B5EF4-FFF2-40B4-BE49-F238E27FC236}">
                <a16:creationId xmlns:a16="http://schemas.microsoft.com/office/drawing/2014/main" id="{D7021594-AB89-A1C0-6683-1800F435B113}"/>
              </a:ext>
            </a:extLst>
          </p:cNvPr>
          <p:cNvSpPr txBox="1">
            <a:spLocks noGrp="1"/>
          </p:cNvSpPr>
          <p:nvPr userDrawn="1">
            <p:ph type="body" idx="38"/>
          </p:nvPr>
        </p:nvSpPr>
        <p:spPr>
          <a:xfrm>
            <a:off x="8957924" y="5140325"/>
            <a:ext cx="1154625" cy="996950"/>
          </a:xfrm>
          <a:prstGeom prst="rect">
            <a:avLst/>
          </a:prstGeom>
          <a:noFill/>
          <a:ln>
            <a:noFill/>
          </a:ln>
        </p:spPr>
        <p:txBody>
          <a:bodyPr spcFirstLastPara="1" wrap="square" lIns="108000" tIns="0" rIns="0" bIns="0" numCol="1" spcCol="468000" anchor="b" anchorCtr="0">
            <a:noAutofit/>
          </a:bodyPr>
          <a:lstStyle>
            <a:lvl1pPr marL="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32" name="Conector reto 31">
            <a:extLst>
              <a:ext uri="{FF2B5EF4-FFF2-40B4-BE49-F238E27FC236}">
                <a16:creationId xmlns:a16="http://schemas.microsoft.com/office/drawing/2014/main" id="{5B3212E0-86A2-0FF6-725E-8E666C72C43C}"/>
              </a:ext>
            </a:extLst>
          </p:cNvPr>
          <p:cNvCxnSpPr/>
          <p:nvPr userDrawn="1"/>
        </p:nvCxnSpPr>
        <p:spPr>
          <a:xfrm>
            <a:off x="813872" y="5021045"/>
            <a:ext cx="0" cy="111623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10" name="Conector reto 9">
            <a:extLst>
              <a:ext uri="{FF2B5EF4-FFF2-40B4-BE49-F238E27FC236}">
                <a16:creationId xmlns:a16="http://schemas.microsoft.com/office/drawing/2014/main" id="{29CD6B3C-4D10-6E92-CE22-C6FFCA6BD042}"/>
              </a:ext>
            </a:extLst>
          </p:cNvPr>
          <p:cNvCxnSpPr/>
          <p:nvPr userDrawn="1"/>
        </p:nvCxnSpPr>
        <p:spPr>
          <a:xfrm>
            <a:off x="3525631" y="5021045"/>
            <a:ext cx="0" cy="111623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19" name="Conector reto 18">
            <a:extLst>
              <a:ext uri="{FF2B5EF4-FFF2-40B4-BE49-F238E27FC236}">
                <a16:creationId xmlns:a16="http://schemas.microsoft.com/office/drawing/2014/main" id="{776C9673-8444-D156-39F5-BE16876AD429}"/>
              </a:ext>
            </a:extLst>
          </p:cNvPr>
          <p:cNvCxnSpPr/>
          <p:nvPr userDrawn="1"/>
        </p:nvCxnSpPr>
        <p:spPr>
          <a:xfrm>
            <a:off x="6237388" y="5021045"/>
            <a:ext cx="0" cy="111623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31" name="Conector reto 30">
            <a:extLst>
              <a:ext uri="{FF2B5EF4-FFF2-40B4-BE49-F238E27FC236}">
                <a16:creationId xmlns:a16="http://schemas.microsoft.com/office/drawing/2014/main" id="{21621752-6C5E-3890-C50C-0F3456DF5618}"/>
              </a:ext>
            </a:extLst>
          </p:cNvPr>
          <p:cNvCxnSpPr/>
          <p:nvPr userDrawn="1"/>
        </p:nvCxnSpPr>
        <p:spPr>
          <a:xfrm>
            <a:off x="8957923" y="5021045"/>
            <a:ext cx="0" cy="111623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46" name="Espaço Reservado para Imagem 10">
            <a:extLst>
              <a:ext uri="{FF2B5EF4-FFF2-40B4-BE49-F238E27FC236}">
                <a16:creationId xmlns:a16="http://schemas.microsoft.com/office/drawing/2014/main" id="{2AA00882-8F08-4872-C015-D6011F3D5D6A}"/>
              </a:ext>
            </a:extLst>
          </p:cNvPr>
          <p:cNvSpPr>
            <a:spLocks noGrp="1"/>
          </p:cNvSpPr>
          <p:nvPr>
            <p:ph type="pic" sz="quarter" idx="39"/>
          </p:nvPr>
        </p:nvSpPr>
        <p:spPr>
          <a:xfrm>
            <a:off x="10240730" y="2928937"/>
            <a:ext cx="1230545" cy="2103437"/>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47" name="Google Shape;24;p3">
            <a:extLst>
              <a:ext uri="{FF2B5EF4-FFF2-40B4-BE49-F238E27FC236}">
                <a16:creationId xmlns:a16="http://schemas.microsoft.com/office/drawing/2014/main" id="{EE08028F-EBD4-0DBA-7D17-345DD9FB4E20}"/>
              </a:ext>
            </a:extLst>
          </p:cNvPr>
          <p:cNvSpPr txBox="1">
            <a:spLocks noGrp="1"/>
          </p:cNvSpPr>
          <p:nvPr>
            <p:ph type="body" idx="40"/>
          </p:nvPr>
        </p:nvSpPr>
        <p:spPr>
          <a:xfrm>
            <a:off x="10345815" y="1824038"/>
            <a:ext cx="1125460" cy="996950"/>
          </a:xfrm>
          <a:prstGeom prst="rect">
            <a:avLst/>
          </a:prstGeom>
          <a:noFill/>
          <a:ln>
            <a:noFill/>
          </a:ln>
        </p:spPr>
        <p:txBody>
          <a:bodyPr spcFirstLastPara="1" wrap="square" lIns="108000"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4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7" name="Conector reto 6">
            <a:extLst>
              <a:ext uri="{FF2B5EF4-FFF2-40B4-BE49-F238E27FC236}">
                <a16:creationId xmlns:a16="http://schemas.microsoft.com/office/drawing/2014/main" id="{27B00EE7-2B69-0DF5-78DA-EE9F343C5C99}"/>
              </a:ext>
            </a:extLst>
          </p:cNvPr>
          <p:cNvCxnSpPr>
            <a:cxnSpLocks/>
          </p:cNvCxnSpPr>
          <p:nvPr userDrawn="1"/>
        </p:nvCxnSpPr>
        <p:spPr>
          <a:xfrm>
            <a:off x="10345815" y="1824037"/>
            <a:ext cx="0" cy="1104901"/>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639278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co no Conteúdo - Coluna 2/3">
    <p:spTree>
      <p:nvGrpSpPr>
        <p:cNvPr id="1" name=""/>
        <p:cNvGrpSpPr/>
        <p:nvPr/>
      </p:nvGrpSpPr>
      <p:grpSpPr>
        <a:xfrm>
          <a:off x="0" y="0"/>
          <a:ext cx="0" cy="0"/>
          <a:chOff x="0" y="0"/>
          <a:chExt cx="0" cy="0"/>
        </a:xfrm>
      </p:grpSpPr>
      <p:sp>
        <p:nvSpPr>
          <p:cNvPr id="2" name="Google Shape;21;p3">
            <a:extLst>
              <a:ext uri="{FF2B5EF4-FFF2-40B4-BE49-F238E27FC236}">
                <a16:creationId xmlns:a16="http://schemas.microsoft.com/office/drawing/2014/main" id="{B64C12F0-00E3-971C-55B1-EF8ACCCFB13E}"/>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5" name="Google Shape;22;p3">
            <a:extLst>
              <a:ext uri="{FF2B5EF4-FFF2-40B4-BE49-F238E27FC236}">
                <a16:creationId xmlns:a16="http://schemas.microsoft.com/office/drawing/2014/main" id="{A7E7B022-B120-77AC-97E5-C2D25EE12F79}"/>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7" name="Google Shape;24;p3">
            <a:extLst>
              <a:ext uri="{FF2B5EF4-FFF2-40B4-BE49-F238E27FC236}">
                <a16:creationId xmlns:a16="http://schemas.microsoft.com/office/drawing/2014/main" id="{CBEDAA6E-434C-D8DC-D31F-773B96F3A787}"/>
              </a:ext>
            </a:extLst>
          </p:cNvPr>
          <p:cNvSpPr txBox="1">
            <a:spLocks noGrp="1"/>
          </p:cNvSpPr>
          <p:nvPr>
            <p:ph type="body" idx="10"/>
          </p:nvPr>
        </p:nvSpPr>
        <p:spPr>
          <a:xfrm>
            <a:off x="719138" y="1824039"/>
            <a:ext cx="6680199" cy="4314824"/>
          </a:xfrm>
          <a:prstGeom prst="rect">
            <a:avLst/>
          </a:prstGeom>
          <a:noFill/>
          <a:ln>
            <a:noFill/>
          </a:ln>
        </p:spPr>
        <p:txBody>
          <a:bodyPr spcFirstLastPara="1" wrap="square" lIns="91425" tIns="91425" rIns="91425" bIns="91425" numCol="1" spcCol="468000"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Título 4">
            <a:extLst>
              <a:ext uri="{FF2B5EF4-FFF2-40B4-BE49-F238E27FC236}">
                <a16:creationId xmlns:a16="http://schemas.microsoft.com/office/drawing/2014/main" id="{A72C7637-BD6C-DA19-73B9-C406A49AC252}"/>
              </a:ext>
            </a:extLst>
          </p:cNvPr>
          <p:cNvSpPr>
            <a:spLocks noGrp="1"/>
          </p:cNvSpPr>
          <p:nvPr>
            <p:ph type="title"/>
          </p:nvPr>
        </p:nvSpPr>
        <p:spPr>
          <a:xfrm>
            <a:off x="719138" y="719138"/>
            <a:ext cx="6680200"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42005365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co no Conteúdo - Coluna 1/3">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7" name="Google Shape;24;p3">
            <a:extLst>
              <a:ext uri="{FF2B5EF4-FFF2-40B4-BE49-F238E27FC236}">
                <a16:creationId xmlns:a16="http://schemas.microsoft.com/office/drawing/2014/main" id="{CB672BC0-433A-43D3-35A9-B22E8583E9E0}"/>
              </a:ext>
            </a:extLst>
          </p:cNvPr>
          <p:cNvSpPr txBox="1">
            <a:spLocks noGrp="1"/>
          </p:cNvSpPr>
          <p:nvPr>
            <p:ph type="body" idx="1"/>
          </p:nvPr>
        </p:nvSpPr>
        <p:spPr>
          <a:xfrm>
            <a:off x="719138" y="1824039"/>
            <a:ext cx="4643437"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Título 4">
            <a:extLst>
              <a:ext uri="{FF2B5EF4-FFF2-40B4-BE49-F238E27FC236}">
                <a16:creationId xmlns:a16="http://schemas.microsoft.com/office/drawing/2014/main" id="{A3B7C197-CD1F-93D7-09AC-E326309F1AC6}"/>
              </a:ext>
            </a:extLst>
          </p:cNvPr>
          <p:cNvSpPr>
            <a:spLocks noGrp="1"/>
          </p:cNvSpPr>
          <p:nvPr>
            <p:ph type="title"/>
          </p:nvPr>
        </p:nvSpPr>
        <p:spPr>
          <a:xfrm>
            <a:off x="719138" y="719138"/>
            <a:ext cx="4643437"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3802831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oco no Conteúdo - Coluna 1/3 - Imagem">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7" name="Google Shape;24;p3">
            <a:extLst>
              <a:ext uri="{FF2B5EF4-FFF2-40B4-BE49-F238E27FC236}">
                <a16:creationId xmlns:a16="http://schemas.microsoft.com/office/drawing/2014/main" id="{CB672BC0-433A-43D3-35A9-B22E8583E9E0}"/>
              </a:ext>
            </a:extLst>
          </p:cNvPr>
          <p:cNvSpPr txBox="1">
            <a:spLocks noGrp="1"/>
          </p:cNvSpPr>
          <p:nvPr>
            <p:ph type="body" idx="1"/>
          </p:nvPr>
        </p:nvSpPr>
        <p:spPr>
          <a:xfrm>
            <a:off x="719138" y="1824039"/>
            <a:ext cx="4643437"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Título 4">
            <a:extLst>
              <a:ext uri="{FF2B5EF4-FFF2-40B4-BE49-F238E27FC236}">
                <a16:creationId xmlns:a16="http://schemas.microsoft.com/office/drawing/2014/main" id="{A3B7C197-CD1F-93D7-09AC-E326309F1AC6}"/>
              </a:ext>
            </a:extLst>
          </p:cNvPr>
          <p:cNvSpPr>
            <a:spLocks noGrp="1"/>
          </p:cNvSpPr>
          <p:nvPr>
            <p:ph type="title"/>
          </p:nvPr>
        </p:nvSpPr>
        <p:spPr>
          <a:xfrm>
            <a:off x="719138" y="719138"/>
            <a:ext cx="46434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13" name="Espaço Reservado para Imagem 10">
            <a:extLst>
              <a:ext uri="{FF2B5EF4-FFF2-40B4-BE49-F238E27FC236}">
                <a16:creationId xmlns:a16="http://schemas.microsoft.com/office/drawing/2014/main" id="{2A1B7FB3-9A1E-C47D-F88B-6CA22B12A8AA}"/>
              </a:ext>
            </a:extLst>
          </p:cNvPr>
          <p:cNvSpPr>
            <a:spLocks noGrp="1"/>
          </p:cNvSpPr>
          <p:nvPr>
            <p:ph type="pic" sz="quarter" idx="11"/>
          </p:nvPr>
        </p:nvSpPr>
        <p:spPr>
          <a:xfrm>
            <a:off x="5843588" y="719138"/>
            <a:ext cx="5627687" cy="5418137"/>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Tree>
    <p:extLst>
      <p:ext uri="{BB962C8B-B14F-4D97-AF65-F5344CB8AC3E}">
        <p14:creationId xmlns:p14="http://schemas.microsoft.com/office/powerpoint/2010/main" val="4079713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licando - 1 Colun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17688"/>
            <a:ext cx="10752137" cy="431958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9"/>
            <a:ext cx="10752137" cy="996950"/>
          </a:xfrm>
          <a:prstGeom prst="rect">
            <a:avLst/>
          </a:prstGeom>
        </p:spPr>
        <p:txBody>
          <a:bodyPr tIns="0" rIns="0" bIns="0"/>
          <a:lstStyle>
            <a:lvl1pPr>
              <a:lnSpc>
                <a:spcPct val="100000"/>
              </a:lnSpc>
              <a:defRPr sz="2400" b="1" baseline="0"/>
            </a:lvl1pPr>
          </a:lstStyle>
          <a:p>
            <a:r>
              <a:rPr lang="pt-BR" dirty="0"/>
              <a:t>Clique para editar o título Mestre</a:t>
            </a:r>
          </a:p>
        </p:txBody>
      </p:sp>
      <p:sp>
        <p:nvSpPr>
          <p:cNvPr id="2" name="Google Shape;22;p3">
            <a:extLst>
              <a:ext uri="{FF2B5EF4-FFF2-40B4-BE49-F238E27FC236}">
                <a16:creationId xmlns:a16="http://schemas.microsoft.com/office/drawing/2014/main" id="{404197AF-338F-5FB0-9175-C0FDB1FEB3E2}"/>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30474158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licando - 2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7" name="Google Shape;24;p3">
            <a:extLst>
              <a:ext uri="{FF2B5EF4-FFF2-40B4-BE49-F238E27FC236}">
                <a16:creationId xmlns:a16="http://schemas.microsoft.com/office/drawing/2014/main" id="{6AE87A34-CED3-66C8-D33B-2DDCADED24F3}"/>
              </a:ext>
            </a:extLst>
          </p:cNvPr>
          <p:cNvSpPr txBox="1">
            <a:spLocks noGrp="1"/>
          </p:cNvSpPr>
          <p:nvPr>
            <p:ph type="body" idx="12"/>
          </p:nvPr>
        </p:nvSpPr>
        <p:spPr>
          <a:xfrm>
            <a:off x="719138" y="1824038"/>
            <a:ext cx="5321300"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Google Shape;24;p3">
            <a:extLst>
              <a:ext uri="{FF2B5EF4-FFF2-40B4-BE49-F238E27FC236}">
                <a16:creationId xmlns:a16="http://schemas.microsoft.com/office/drawing/2014/main" id="{740B932D-B10F-F77A-1FA5-E718E16AC455}"/>
              </a:ext>
            </a:extLst>
          </p:cNvPr>
          <p:cNvSpPr txBox="1">
            <a:spLocks noGrp="1"/>
          </p:cNvSpPr>
          <p:nvPr>
            <p:ph type="body" idx="13"/>
          </p:nvPr>
        </p:nvSpPr>
        <p:spPr>
          <a:xfrm>
            <a:off x="6164598" y="1824038"/>
            <a:ext cx="530667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Google Shape;22;p3">
            <a:extLst>
              <a:ext uri="{FF2B5EF4-FFF2-40B4-BE49-F238E27FC236}">
                <a16:creationId xmlns:a16="http://schemas.microsoft.com/office/drawing/2014/main" id="{5F810D14-2C3E-DCD7-DE38-BD3C5D3694E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20012601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licando - 3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9" y="1824039"/>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2" name="Google Shape;24;p3">
            <a:extLst>
              <a:ext uri="{FF2B5EF4-FFF2-40B4-BE49-F238E27FC236}">
                <a16:creationId xmlns:a16="http://schemas.microsoft.com/office/drawing/2014/main" id="{0DCA6A62-19B3-2719-5B5A-59FA5EDECF56}"/>
              </a:ext>
            </a:extLst>
          </p:cNvPr>
          <p:cNvSpPr txBox="1">
            <a:spLocks noGrp="1"/>
          </p:cNvSpPr>
          <p:nvPr>
            <p:ph type="body" idx="10"/>
          </p:nvPr>
        </p:nvSpPr>
        <p:spPr>
          <a:xfrm>
            <a:off x="4358714" y="1824040"/>
            <a:ext cx="3491234" cy="4313235"/>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 name="Google Shape;24;p3">
            <a:extLst>
              <a:ext uri="{FF2B5EF4-FFF2-40B4-BE49-F238E27FC236}">
                <a16:creationId xmlns:a16="http://schemas.microsoft.com/office/drawing/2014/main" id="{E2A2079F-C312-BAB2-5CE6-2234313C0820}"/>
              </a:ext>
            </a:extLst>
          </p:cNvPr>
          <p:cNvSpPr txBox="1">
            <a:spLocks noGrp="1"/>
          </p:cNvSpPr>
          <p:nvPr>
            <p:ph type="body" idx="11"/>
          </p:nvPr>
        </p:nvSpPr>
        <p:spPr>
          <a:xfrm>
            <a:off x="7980040" y="1822451"/>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2;p3">
            <a:extLst>
              <a:ext uri="{FF2B5EF4-FFF2-40B4-BE49-F238E27FC236}">
                <a16:creationId xmlns:a16="http://schemas.microsoft.com/office/drawing/2014/main" id="{4864CB3F-811E-F88A-CD6F-1B95E093E2C8}"/>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4902221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licando - Pergunt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11" name="Título 4">
            <a:extLst>
              <a:ext uri="{FF2B5EF4-FFF2-40B4-BE49-F238E27FC236}">
                <a16:creationId xmlns:a16="http://schemas.microsoft.com/office/drawing/2014/main" id="{C6C048A0-0A01-6995-E5AE-0CD60A077D24}"/>
              </a:ext>
            </a:extLst>
          </p:cNvPr>
          <p:cNvSpPr>
            <a:spLocks noGrp="1"/>
          </p:cNvSpPr>
          <p:nvPr>
            <p:ph type="title"/>
          </p:nvPr>
        </p:nvSpPr>
        <p:spPr>
          <a:xfrm>
            <a:off x="719139" y="719138"/>
            <a:ext cx="8715374"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13" name="Google Shape;24;p3">
            <a:extLst>
              <a:ext uri="{FF2B5EF4-FFF2-40B4-BE49-F238E27FC236}">
                <a16:creationId xmlns:a16="http://schemas.microsoft.com/office/drawing/2014/main" id="{48BB4CA1-28E3-61A8-6FDC-BDAB5B79CA24}"/>
              </a:ext>
            </a:extLst>
          </p:cNvPr>
          <p:cNvSpPr txBox="1">
            <a:spLocks noGrp="1"/>
          </p:cNvSpPr>
          <p:nvPr>
            <p:ph type="body" idx="1"/>
          </p:nvPr>
        </p:nvSpPr>
        <p:spPr>
          <a:xfrm>
            <a:off x="1399381" y="2134797"/>
            <a:ext cx="9393237" cy="996950"/>
          </a:xfrm>
          <a:prstGeom prst="rect">
            <a:avLst/>
          </a:prstGeom>
          <a:solidFill>
            <a:schemeClr val="bg1">
              <a:lumMod val="95000"/>
            </a:schemeClr>
          </a:solid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4" name="Google Shape;24;p3">
            <a:extLst>
              <a:ext uri="{FF2B5EF4-FFF2-40B4-BE49-F238E27FC236}">
                <a16:creationId xmlns:a16="http://schemas.microsoft.com/office/drawing/2014/main" id="{9DAB1938-B1E5-F9F3-5253-942418D90660}"/>
              </a:ext>
            </a:extLst>
          </p:cNvPr>
          <p:cNvSpPr txBox="1">
            <a:spLocks noGrp="1"/>
          </p:cNvSpPr>
          <p:nvPr>
            <p:ph type="body" idx="10"/>
          </p:nvPr>
        </p:nvSpPr>
        <p:spPr>
          <a:xfrm>
            <a:off x="1399381" y="3241283"/>
            <a:ext cx="9393237" cy="996950"/>
          </a:xfrm>
          <a:prstGeom prst="rect">
            <a:avLst/>
          </a:prstGeom>
          <a:solidFill>
            <a:schemeClr val="bg1">
              <a:lumMod val="95000"/>
            </a:schemeClr>
          </a:solid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5" name="Google Shape;24;p3">
            <a:extLst>
              <a:ext uri="{FF2B5EF4-FFF2-40B4-BE49-F238E27FC236}">
                <a16:creationId xmlns:a16="http://schemas.microsoft.com/office/drawing/2014/main" id="{F71B6066-2BB2-4994-8F44-997E82293E50}"/>
              </a:ext>
            </a:extLst>
          </p:cNvPr>
          <p:cNvSpPr txBox="1">
            <a:spLocks noGrp="1"/>
          </p:cNvSpPr>
          <p:nvPr>
            <p:ph type="body" idx="11"/>
          </p:nvPr>
        </p:nvSpPr>
        <p:spPr>
          <a:xfrm>
            <a:off x="1399381" y="4347769"/>
            <a:ext cx="9393237" cy="996950"/>
          </a:xfrm>
          <a:prstGeom prst="rect">
            <a:avLst/>
          </a:prstGeom>
          <a:solidFill>
            <a:schemeClr val="bg1">
              <a:lumMod val="95000"/>
            </a:schemeClr>
          </a:solid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6" name="Google Shape;24;p3">
            <a:extLst>
              <a:ext uri="{FF2B5EF4-FFF2-40B4-BE49-F238E27FC236}">
                <a16:creationId xmlns:a16="http://schemas.microsoft.com/office/drawing/2014/main" id="{A99FC078-1784-C516-1E70-E43D219016C4}"/>
              </a:ext>
            </a:extLst>
          </p:cNvPr>
          <p:cNvSpPr txBox="1">
            <a:spLocks noGrp="1"/>
          </p:cNvSpPr>
          <p:nvPr>
            <p:ph type="body" idx="12"/>
          </p:nvPr>
        </p:nvSpPr>
        <p:spPr>
          <a:xfrm>
            <a:off x="1399381" y="5454255"/>
            <a:ext cx="9393237" cy="996950"/>
          </a:xfrm>
          <a:prstGeom prst="rect">
            <a:avLst/>
          </a:prstGeom>
          <a:solidFill>
            <a:schemeClr val="bg1">
              <a:lumMod val="95000"/>
            </a:schemeClr>
          </a:solid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9" name="Elipse 18">
            <a:extLst>
              <a:ext uri="{FF2B5EF4-FFF2-40B4-BE49-F238E27FC236}">
                <a16:creationId xmlns:a16="http://schemas.microsoft.com/office/drawing/2014/main" id="{D7251FCD-537E-ED86-0437-70801205697B}"/>
              </a:ext>
            </a:extLst>
          </p:cNvPr>
          <p:cNvSpPr/>
          <p:nvPr userDrawn="1"/>
        </p:nvSpPr>
        <p:spPr>
          <a:xfrm>
            <a:off x="719931" y="2134797"/>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20" name="Elipse 19">
            <a:extLst>
              <a:ext uri="{FF2B5EF4-FFF2-40B4-BE49-F238E27FC236}">
                <a16:creationId xmlns:a16="http://schemas.microsoft.com/office/drawing/2014/main" id="{D47461FE-AA75-22DC-D2B2-725BEEAAF314}"/>
              </a:ext>
            </a:extLst>
          </p:cNvPr>
          <p:cNvSpPr/>
          <p:nvPr userDrawn="1"/>
        </p:nvSpPr>
        <p:spPr>
          <a:xfrm>
            <a:off x="719931" y="3241283"/>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21" name="Elipse 20">
            <a:extLst>
              <a:ext uri="{FF2B5EF4-FFF2-40B4-BE49-F238E27FC236}">
                <a16:creationId xmlns:a16="http://schemas.microsoft.com/office/drawing/2014/main" id="{F520474F-E03D-09E6-7EA6-15918EF46BFF}"/>
              </a:ext>
            </a:extLst>
          </p:cNvPr>
          <p:cNvSpPr/>
          <p:nvPr userDrawn="1"/>
        </p:nvSpPr>
        <p:spPr>
          <a:xfrm>
            <a:off x="719931" y="434776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22" name="Elipse 21">
            <a:extLst>
              <a:ext uri="{FF2B5EF4-FFF2-40B4-BE49-F238E27FC236}">
                <a16:creationId xmlns:a16="http://schemas.microsoft.com/office/drawing/2014/main" id="{9F04F16C-D55F-48C5-A959-17EDA7201DD8}"/>
              </a:ext>
            </a:extLst>
          </p:cNvPr>
          <p:cNvSpPr/>
          <p:nvPr userDrawn="1"/>
        </p:nvSpPr>
        <p:spPr>
          <a:xfrm>
            <a:off x="719931" y="5454255"/>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Tree>
    <p:extLst>
      <p:ext uri="{BB962C8B-B14F-4D97-AF65-F5344CB8AC3E}">
        <p14:creationId xmlns:p14="http://schemas.microsoft.com/office/powerpoint/2010/main" val="42896593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licando - Perguntas - Imagem">
    <p:spTree>
      <p:nvGrpSpPr>
        <p:cNvPr id="1" name=""/>
        <p:cNvGrpSpPr/>
        <p:nvPr/>
      </p:nvGrpSpPr>
      <p:grpSpPr>
        <a:xfrm>
          <a:off x="0" y="0"/>
          <a:ext cx="0" cy="0"/>
          <a:chOff x="0" y="0"/>
          <a:chExt cx="0" cy="0"/>
        </a:xfrm>
      </p:grpSpPr>
      <p:sp>
        <p:nvSpPr>
          <p:cNvPr id="19" name="Google Shape;21;p3">
            <a:extLst>
              <a:ext uri="{FF2B5EF4-FFF2-40B4-BE49-F238E27FC236}">
                <a16:creationId xmlns:a16="http://schemas.microsoft.com/office/drawing/2014/main" id="{2615AF9D-1C04-7A5A-A860-94D117AEB1ED}"/>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0" name="Retângulo 19">
            <a:extLst>
              <a:ext uri="{FF2B5EF4-FFF2-40B4-BE49-F238E27FC236}">
                <a16:creationId xmlns:a16="http://schemas.microsoft.com/office/drawing/2014/main" id="{68C19960-A123-3C8C-FBFE-70106BD18EF0}"/>
              </a:ext>
            </a:extLst>
          </p:cNvPr>
          <p:cNvSpPr/>
          <p:nvPr userDrawn="1"/>
        </p:nvSpPr>
        <p:spPr>
          <a:xfrm>
            <a:off x="6040438" y="731119"/>
            <a:ext cx="5430837" cy="5406155"/>
          </a:xfrm>
          <a:prstGeom prst="rect">
            <a:avLst/>
          </a:prstGeom>
          <a:solidFill>
            <a:schemeClr val="bg1"/>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21" name="Espaço Reservado para Imagem 10">
            <a:extLst>
              <a:ext uri="{FF2B5EF4-FFF2-40B4-BE49-F238E27FC236}">
                <a16:creationId xmlns:a16="http://schemas.microsoft.com/office/drawing/2014/main" id="{E6ABBAE9-DA88-9F05-8C4A-B1099B1BDF5E}"/>
              </a:ext>
            </a:extLst>
          </p:cNvPr>
          <p:cNvSpPr>
            <a:spLocks noGrp="1"/>
          </p:cNvSpPr>
          <p:nvPr>
            <p:ph type="pic" sz="quarter" idx="14"/>
          </p:nvPr>
        </p:nvSpPr>
        <p:spPr>
          <a:xfrm>
            <a:off x="6149976" y="828135"/>
            <a:ext cx="5211762" cy="4204239"/>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5" name="Google Shape;66;g1f520272227_0_4">
            <a:extLst>
              <a:ext uri="{FF2B5EF4-FFF2-40B4-BE49-F238E27FC236}">
                <a16:creationId xmlns:a16="http://schemas.microsoft.com/office/drawing/2014/main" id="{0FD9EF8E-DED8-23B0-E4B7-A30C36FBC31E}"/>
              </a:ext>
            </a:extLst>
          </p:cNvPr>
          <p:cNvSpPr txBox="1"/>
          <p:nvPr userDrawn="1"/>
        </p:nvSpPr>
        <p:spPr>
          <a:xfrm>
            <a:off x="719138" y="717553"/>
            <a:ext cx="4643437" cy="998535"/>
          </a:xfrm>
          <a:prstGeom prst="rect">
            <a:avLst/>
          </a:prstGeom>
          <a:noFill/>
          <a:ln>
            <a:noFill/>
          </a:ln>
        </p:spPr>
        <p:txBody>
          <a:bodyPr spcFirstLastPara="1" wrap="square" lIns="91425" tIns="0" rIns="0" bIns="0" anchor="t" anchorCtr="0">
            <a:noAutofit/>
          </a:bodyPr>
          <a:lstStyle/>
          <a:p>
            <a:pPr marL="0" marR="0" lvl="0" indent="0" algn="l" rtl="0">
              <a:lnSpc>
                <a:spcPct val="100000"/>
              </a:lnSpc>
              <a:spcBef>
                <a:spcPts val="0"/>
              </a:spcBef>
              <a:buClr>
                <a:srgbClr val="000000"/>
              </a:buClr>
              <a:buSzPts val="3400"/>
              <a:buFont typeface="Arial"/>
              <a:buNone/>
            </a:pPr>
            <a:r>
              <a:rPr lang="pt-BR" sz="2400" b="1" i="0" u="none" strike="noStrike" cap="none" dirty="0">
                <a:latin typeface="Arial" panose="020B0604020202020204" pitchFamily="34" charset="0"/>
                <a:ea typeface="Verdana"/>
                <a:cs typeface="Arial" panose="020B0604020202020204" pitchFamily="34" charset="0"/>
                <a:sym typeface="Verdana"/>
              </a:rPr>
              <a:t>Slide com imagem, título de até 2 linhas.</a:t>
            </a:r>
          </a:p>
        </p:txBody>
      </p:sp>
      <p:sp>
        <p:nvSpPr>
          <p:cNvPr id="11" name="Google Shape;24;p3">
            <a:extLst>
              <a:ext uri="{FF2B5EF4-FFF2-40B4-BE49-F238E27FC236}">
                <a16:creationId xmlns:a16="http://schemas.microsoft.com/office/drawing/2014/main" id="{BB9CA730-4439-9402-5932-A3E32915CA6E}"/>
              </a:ext>
            </a:extLst>
          </p:cNvPr>
          <p:cNvSpPr txBox="1">
            <a:spLocks noGrp="1"/>
          </p:cNvSpPr>
          <p:nvPr>
            <p:ph type="body" idx="1"/>
          </p:nvPr>
        </p:nvSpPr>
        <p:spPr>
          <a:xfrm>
            <a:off x="1398588" y="3355143"/>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D13A144E-151F-6EB3-ABB1-D1F7E9EF043D}"/>
              </a:ext>
            </a:extLst>
          </p:cNvPr>
          <p:cNvSpPr txBox="1">
            <a:spLocks noGrp="1"/>
          </p:cNvSpPr>
          <p:nvPr>
            <p:ph type="body" idx="10"/>
          </p:nvPr>
        </p:nvSpPr>
        <p:spPr>
          <a:xfrm>
            <a:off x="1398588" y="4097212"/>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3" name="Google Shape;24;p3">
            <a:extLst>
              <a:ext uri="{FF2B5EF4-FFF2-40B4-BE49-F238E27FC236}">
                <a16:creationId xmlns:a16="http://schemas.microsoft.com/office/drawing/2014/main" id="{51966217-EEC0-DCAA-A936-727278E7E336}"/>
              </a:ext>
            </a:extLst>
          </p:cNvPr>
          <p:cNvSpPr txBox="1">
            <a:spLocks noGrp="1"/>
          </p:cNvSpPr>
          <p:nvPr>
            <p:ph type="body" idx="12"/>
          </p:nvPr>
        </p:nvSpPr>
        <p:spPr>
          <a:xfrm>
            <a:off x="1398588" y="4839281"/>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4" name="Google Shape;24;p3">
            <a:extLst>
              <a:ext uri="{FF2B5EF4-FFF2-40B4-BE49-F238E27FC236}">
                <a16:creationId xmlns:a16="http://schemas.microsoft.com/office/drawing/2014/main" id="{CCBCDB2E-ABE1-BEBE-C887-BB329F92B57D}"/>
              </a:ext>
            </a:extLst>
          </p:cNvPr>
          <p:cNvSpPr txBox="1">
            <a:spLocks noGrp="1"/>
          </p:cNvSpPr>
          <p:nvPr>
            <p:ph type="body" idx="13"/>
          </p:nvPr>
        </p:nvSpPr>
        <p:spPr>
          <a:xfrm>
            <a:off x="1398588" y="5581349"/>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5" name="Elipse 14">
            <a:extLst>
              <a:ext uri="{FF2B5EF4-FFF2-40B4-BE49-F238E27FC236}">
                <a16:creationId xmlns:a16="http://schemas.microsoft.com/office/drawing/2014/main" id="{819D7A05-8412-526C-D1DB-92ECAF9FA1F8}"/>
              </a:ext>
            </a:extLst>
          </p:cNvPr>
          <p:cNvSpPr/>
          <p:nvPr userDrawn="1"/>
        </p:nvSpPr>
        <p:spPr>
          <a:xfrm>
            <a:off x="719138" y="335678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16" name="Elipse 15">
            <a:extLst>
              <a:ext uri="{FF2B5EF4-FFF2-40B4-BE49-F238E27FC236}">
                <a16:creationId xmlns:a16="http://schemas.microsoft.com/office/drawing/2014/main" id="{3EB25D0F-C314-CFA3-5731-009507155E37}"/>
              </a:ext>
            </a:extLst>
          </p:cNvPr>
          <p:cNvSpPr/>
          <p:nvPr userDrawn="1"/>
        </p:nvSpPr>
        <p:spPr>
          <a:xfrm>
            <a:off x="719138" y="4097212"/>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17" name="Elipse 16">
            <a:extLst>
              <a:ext uri="{FF2B5EF4-FFF2-40B4-BE49-F238E27FC236}">
                <a16:creationId xmlns:a16="http://schemas.microsoft.com/office/drawing/2014/main" id="{97829198-1046-DE94-8D53-7E2B510510C9}"/>
              </a:ext>
            </a:extLst>
          </p:cNvPr>
          <p:cNvSpPr/>
          <p:nvPr userDrawn="1"/>
        </p:nvSpPr>
        <p:spPr>
          <a:xfrm>
            <a:off x="719138" y="48366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18" name="Elipse 17">
            <a:extLst>
              <a:ext uri="{FF2B5EF4-FFF2-40B4-BE49-F238E27FC236}">
                <a16:creationId xmlns:a16="http://schemas.microsoft.com/office/drawing/2014/main" id="{F8CA7404-9E45-4FB2-C4EE-4CC32D0A01E2}"/>
              </a:ext>
            </a:extLst>
          </p:cNvPr>
          <p:cNvSpPr/>
          <p:nvPr userDrawn="1"/>
        </p:nvSpPr>
        <p:spPr>
          <a:xfrm>
            <a:off x="719138" y="55813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grpSp>
        <p:nvGrpSpPr>
          <p:cNvPr id="25" name="Agrupar 24">
            <a:extLst>
              <a:ext uri="{FF2B5EF4-FFF2-40B4-BE49-F238E27FC236}">
                <a16:creationId xmlns:a16="http://schemas.microsoft.com/office/drawing/2014/main" id="{012A6744-6223-B9CC-6604-8386800B1EE6}"/>
              </a:ext>
            </a:extLst>
          </p:cNvPr>
          <p:cNvGrpSpPr>
            <a:grpSpLocks noChangeAspect="1"/>
          </p:cNvGrpSpPr>
          <p:nvPr userDrawn="1"/>
        </p:nvGrpSpPr>
        <p:grpSpPr>
          <a:xfrm>
            <a:off x="9687309" y="112814"/>
            <a:ext cx="1981327" cy="504000"/>
            <a:chOff x="659657" y="1144948"/>
            <a:chExt cx="2259872" cy="574855"/>
          </a:xfrm>
        </p:grpSpPr>
        <p:sp>
          <p:nvSpPr>
            <p:cNvPr id="27" name="Gráfico 53">
              <a:extLst>
                <a:ext uri="{FF2B5EF4-FFF2-40B4-BE49-F238E27FC236}">
                  <a16:creationId xmlns:a16="http://schemas.microsoft.com/office/drawing/2014/main" id="{1504C175-8199-706F-A92C-16FC50F9BB15}"/>
                </a:ext>
              </a:extLst>
            </p:cNvPr>
            <p:cNvSpPr/>
            <p:nvPr/>
          </p:nvSpPr>
          <p:spPr>
            <a:xfrm>
              <a:off x="1144556" y="1307930"/>
              <a:ext cx="1774973" cy="279023"/>
            </a:xfrm>
            <a:custGeom>
              <a:avLst/>
              <a:gdLst>
                <a:gd name="connsiteX0" fmla="*/ 2159779 w 2305169"/>
                <a:gd name="connsiteY0" fmla="*/ 299463 h 299463"/>
                <a:gd name="connsiteX1" fmla="*/ 0 w 2305169"/>
                <a:gd name="connsiteY1" fmla="*/ 299463 h 299463"/>
                <a:gd name="connsiteX2" fmla="*/ 0 w 2305169"/>
                <a:gd name="connsiteY2" fmla="*/ 0 h 299463"/>
                <a:gd name="connsiteX3" fmla="*/ 2305170 w 2305169"/>
                <a:gd name="connsiteY3" fmla="*/ 0 h 299463"/>
                <a:gd name="connsiteX4" fmla="*/ 2159779 w 2305169"/>
                <a:gd name="connsiteY4" fmla="*/ 299463 h 29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169" h="299463">
                  <a:moveTo>
                    <a:pt x="2159779" y="299463"/>
                  </a:moveTo>
                  <a:lnTo>
                    <a:pt x="0" y="299463"/>
                  </a:lnTo>
                  <a:lnTo>
                    <a:pt x="0" y="0"/>
                  </a:lnTo>
                  <a:lnTo>
                    <a:pt x="2305170" y="0"/>
                  </a:lnTo>
                  <a:lnTo>
                    <a:pt x="2159779" y="299463"/>
                  </a:lnTo>
                  <a:close/>
                </a:path>
              </a:pathLst>
            </a:custGeom>
            <a:solidFill>
              <a:srgbClr val="F43434"/>
            </a:solidFill>
            <a:ln w="4309" cap="flat">
              <a:noFill/>
              <a:prstDash val="solid"/>
              <a:miter/>
            </a:ln>
          </p:spPr>
          <p:txBody>
            <a:bodyPr lIns="216000" rIns="180000" rtlCol="0" anchor="ctr"/>
            <a:lstStyle/>
            <a:p>
              <a:r>
                <a:rPr lang="pt-BR" sz="1400" b="1" dirty="0">
                  <a:solidFill>
                    <a:schemeClr val="bg1"/>
                  </a:solidFill>
                </a:rPr>
                <a:t>20 MINUTOS</a:t>
              </a:r>
            </a:p>
          </p:txBody>
        </p:sp>
        <p:pic>
          <p:nvPicPr>
            <p:cNvPr id="28" name="Gráfico 27">
              <a:extLst>
                <a:ext uri="{FF2B5EF4-FFF2-40B4-BE49-F238E27FC236}">
                  <a16:creationId xmlns:a16="http://schemas.microsoft.com/office/drawing/2014/main" id="{3990400E-0864-1F14-723A-0702CA8C07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657" y="1144948"/>
              <a:ext cx="574855" cy="574855"/>
            </a:xfrm>
            <a:prstGeom prst="rect">
              <a:avLst/>
            </a:prstGeom>
          </p:spPr>
        </p:pic>
      </p:grpSp>
      <p:sp>
        <p:nvSpPr>
          <p:cNvPr id="3" name="Espaço Reservado para Texto 2">
            <a:extLst>
              <a:ext uri="{FF2B5EF4-FFF2-40B4-BE49-F238E27FC236}">
                <a16:creationId xmlns:a16="http://schemas.microsoft.com/office/drawing/2014/main" id="{B5A65D67-DEF4-A4F6-ADCF-52EBB51769CE}"/>
              </a:ext>
            </a:extLst>
          </p:cNvPr>
          <p:cNvSpPr>
            <a:spLocks noGrp="1"/>
          </p:cNvSpPr>
          <p:nvPr>
            <p:ph type="body" sz="quarter" idx="15"/>
          </p:nvPr>
        </p:nvSpPr>
        <p:spPr>
          <a:xfrm>
            <a:off x="719138" y="1824037"/>
            <a:ext cx="4643437" cy="996951"/>
          </a:xfrm>
          <a:prstGeom prst="rect">
            <a:avLst/>
          </a:prstGeom>
        </p:spPr>
        <p:txBody>
          <a:bodyPr tIns="0" rIns="0" bIns="0"/>
          <a:lstStyle>
            <a:lvl1pPr marL="0" indent="0">
              <a:lnSpc>
                <a:spcPct val="100000"/>
              </a:lnSpc>
              <a:spcBef>
                <a:spcPts val="0"/>
              </a:spcBef>
              <a:buNone/>
              <a:defRPr sz="2000"/>
            </a:lvl1pPr>
          </a:lstStyle>
          <a:p>
            <a:pPr lvl="0"/>
            <a:endParaRPr lang="pt-BR" dirty="0"/>
          </a:p>
        </p:txBody>
      </p:sp>
    </p:spTree>
    <p:extLst>
      <p:ext uri="{BB962C8B-B14F-4D97-AF65-F5344CB8AC3E}">
        <p14:creationId xmlns:p14="http://schemas.microsoft.com/office/powerpoint/2010/main" val="561742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ra começar - 1 Colun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17688"/>
            <a:ext cx="10752137" cy="431958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9"/>
            <a:ext cx="10752137" cy="996950"/>
          </a:xfrm>
          <a:prstGeom prst="rect">
            <a:avLst/>
          </a:prstGeom>
        </p:spPr>
        <p:txBody>
          <a:bodyPr tIns="0" rIns="0" bIns="0"/>
          <a:lstStyle>
            <a:lvl1pPr>
              <a:lnSpc>
                <a:spcPct val="100000"/>
              </a:lnSpc>
              <a:defRPr sz="2400" b="1" baseline="0"/>
            </a:lvl1pPr>
          </a:lstStyle>
          <a:p>
            <a:r>
              <a:rPr lang="pt-BR" dirty="0"/>
              <a:t>Clique para editar o título Mestre</a:t>
            </a:r>
          </a:p>
        </p:txBody>
      </p:sp>
    </p:spTree>
    <p:extLst>
      <p:ext uri="{BB962C8B-B14F-4D97-AF65-F5344CB8AC3E}">
        <p14:creationId xmlns:p14="http://schemas.microsoft.com/office/powerpoint/2010/main" val="3034480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licando - Perguntas - Video">
    <p:spTree>
      <p:nvGrpSpPr>
        <p:cNvPr id="1" name=""/>
        <p:cNvGrpSpPr/>
        <p:nvPr/>
      </p:nvGrpSpPr>
      <p:grpSpPr>
        <a:xfrm>
          <a:off x="0" y="0"/>
          <a:ext cx="0" cy="0"/>
          <a:chOff x="0" y="0"/>
          <a:chExt cx="0" cy="0"/>
        </a:xfrm>
      </p:grpSpPr>
      <p:sp>
        <p:nvSpPr>
          <p:cNvPr id="19" name="Google Shape;21;p3">
            <a:extLst>
              <a:ext uri="{FF2B5EF4-FFF2-40B4-BE49-F238E27FC236}">
                <a16:creationId xmlns:a16="http://schemas.microsoft.com/office/drawing/2014/main" id="{2615AF9D-1C04-7A5A-A860-94D117AEB1ED}"/>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5" name="Google Shape;66;g1f520272227_0_4">
            <a:extLst>
              <a:ext uri="{FF2B5EF4-FFF2-40B4-BE49-F238E27FC236}">
                <a16:creationId xmlns:a16="http://schemas.microsoft.com/office/drawing/2014/main" id="{0FD9EF8E-DED8-23B0-E4B7-A30C36FBC31E}"/>
              </a:ext>
            </a:extLst>
          </p:cNvPr>
          <p:cNvSpPr txBox="1"/>
          <p:nvPr userDrawn="1"/>
        </p:nvSpPr>
        <p:spPr>
          <a:xfrm>
            <a:off x="719138" y="717553"/>
            <a:ext cx="4643437" cy="998535"/>
          </a:xfrm>
          <a:prstGeom prst="rect">
            <a:avLst/>
          </a:prstGeom>
          <a:noFill/>
          <a:ln>
            <a:noFill/>
          </a:ln>
        </p:spPr>
        <p:txBody>
          <a:bodyPr spcFirstLastPara="1" wrap="square" lIns="91425" tIns="0" rIns="0" bIns="0" anchor="t" anchorCtr="0">
            <a:noAutofit/>
          </a:bodyPr>
          <a:lstStyle/>
          <a:p>
            <a:pPr marL="0" marR="0" lvl="0" indent="0" algn="l" rtl="0">
              <a:lnSpc>
                <a:spcPct val="100000"/>
              </a:lnSpc>
              <a:spcBef>
                <a:spcPts val="0"/>
              </a:spcBef>
              <a:buClr>
                <a:srgbClr val="000000"/>
              </a:buClr>
              <a:buSzPts val="3400"/>
              <a:buFont typeface="Arial"/>
              <a:buNone/>
            </a:pPr>
            <a:r>
              <a:rPr lang="pt-BR" sz="2400" b="1" i="0" u="none" strike="noStrike" cap="none" dirty="0">
                <a:latin typeface="Arial" panose="020B0604020202020204" pitchFamily="34" charset="0"/>
                <a:ea typeface="Verdana"/>
                <a:cs typeface="Arial" panose="020B0604020202020204" pitchFamily="34" charset="0"/>
                <a:sym typeface="Verdana"/>
              </a:rPr>
              <a:t>Slide com imagem, título de até 2 linhas.</a:t>
            </a:r>
          </a:p>
        </p:txBody>
      </p:sp>
      <p:sp>
        <p:nvSpPr>
          <p:cNvPr id="11" name="Google Shape;24;p3">
            <a:extLst>
              <a:ext uri="{FF2B5EF4-FFF2-40B4-BE49-F238E27FC236}">
                <a16:creationId xmlns:a16="http://schemas.microsoft.com/office/drawing/2014/main" id="{BB9CA730-4439-9402-5932-A3E32915CA6E}"/>
              </a:ext>
            </a:extLst>
          </p:cNvPr>
          <p:cNvSpPr txBox="1">
            <a:spLocks noGrp="1"/>
          </p:cNvSpPr>
          <p:nvPr>
            <p:ph type="body" idx="1"/>
          </p:nvPr>
        </p:nvSpPr>
        <p:spPr>
          <a:xfrm>
            <a:off x="1398588" y="3355143"/>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D13A144E-151F-6EB3-ABB1-D1F7E9EF043D}"/>
              </a:ext>
            </a:extLst>
          </p:cNvPr>
          <p:cNvSpPr txBox="1">
            <a:spLocks noGrp="1"/>
          </p:cNvSpPr>
          <p:nvPr>
            <p:ph type="body" idx="10"/>
          </p:nvPr>
        </p:nvSpPr>
        <p:spPr>
          <a:xfrm>
            <a:off x="1398588" y="4097212"/>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3" name="Google Shape;24;p3">
            <a:extLst>
              <a:ext uri="{FF2B5EF4-FFF2-40B4-BE49-F238E27FC236}">
                <a16:creationId xmlns:a16="http://schemas.microsoft.com/office/drawing/2014/main" id="{51966217-EEC0-DCAA-A936-727278E7E336}"/>
              </a:ext>
            </a:extLst>
          </p:cNvPr>
          <p:cNvSpPr txBox="1">
            <a:spLocks noGrp="1"/>
          </p:cNvSpPr>
          <p:nvPr>
            <p:ph type="body" idx="12"/>
          </p:nvPr>
        </p:nvSpPr>
        <p:spPr>
          <a:xfrm>
            <a:off x="1398588" y="4839281"/>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4" name="Google Shape;24;p3">
            <a:extLst>
              <a:ext uri="{FF2B5EF4-FFF2-40B4-BE49-F238E27FC236}">
                <a16:creationId xmlns:a16="http://schemas.microsoft.com/office/drawing/2014/main" id="{CCBCDB2E-ABE1-BEBE-C887-BB329F92B57D}"/>
              </a:ext>
            </a:extLst>
          </p:cNvPr>
          <p:cNvSpPr txBox="1">
            <a:spLocks noGrp="1"/>
          </p:cNvSpPr>
          <p:nvPr>
            <p:ph type="body" idx="13"/>
          </p:nvPr>
        </p:nvSpPr>
        <p:spPr>
          <a:xfrm>
            <a:off x="1398588" y="5581349"/>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5" name="Elipse 14">
            <a:extLst>
              <a:ext uri="{FF2B5EF4-FFF2-40B4-BE49-F238E27FC236}">
                <a16:creationId xmlns:a16="http://schemas.microsoft.com/office/drawing/2014/main" id="{819D7A05-8412-526C-D1DB-92ECAF9FA1F8}"/>
              </a:ext>
            </a:extLst>
          </p:cNvPr>
          <p:cNvSpPr/>
          <p:nvPr userDrawn="1"/>
        </p:nvSpPr>
        <p:spPr>
          <a:xfrm>
            <a:off x="719138" y="335678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16" name="Elipse 15">
            <a:extLst>
              <a:ext uri="{FF2B5EF4-FFF2-40B4-BE49-F238E27FC236}">
                <a16:creationId xmlns:a16="http://schemas.microsoft.com/office/drawing/2014/main" id="{3EB25D0F-C314-CFA3-5731-009507155E37}"/>
              </a:ext>
            </a:extLst>
          </p:cNvPr>
          <p:cNvSpPr/>
          <p:nvPr userDrawn="1"/>
        </p:nvSpPr>
        <p:spPr>
          <a:xfrm>
            <a:off x="719138" y="4097212"/>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17" name="Elipse 16">
            <a:extLst>
              <a:ext uri="{FF2B5EF4-FFF2-40B4-BE49-F238E27FC236}">
                <a16:creationId xmlns:a16="http://schemas.microsoft.com/office/drawing/2014/main" id="{97829198-1046-DE94-8D53-7E2B510510C9}"/>
              </a:ext>
            </a:extLst>
          </p:cNvPr>
          <p:cNvSpPr/>
          <p:nvPr userDrawn="1"/>
        </p:nvSpPr>
        <p:spPr>
          <a:xfrm>
            <a:off x="719138" y="48366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18" name="Elipse 17">
            <a:extLst>
              <a:ext uri="{FF2B5EF4-FFF2-40B4-BE49-F238E27FC236}">
                <a16:creationId xmlns:a16="http://schemas.microsoft.com/office/drawing/2014/main" id="{F8CA7404-9E45-4FB2-C4EE-4CC32D0A01E2}"/>
              </a:ext>
            </a:extLst>
          </p:cNvPr>
          <p:cNvSpPr/>
          <p:nvPr userDrawn="1"/>
        </p:nvSpPr>
        <p:spPr>
          <a:xfrm>
            <a:off x="719138" y="55813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
        <p:nvSpPr>
          <p:cNvPr id="2" name="Retângulo: Cantos Arredondados 1">
            <a:extLst>
              <a:ext uri="{FF2B5EF4-FFF2-40B4-BE49-F238E27FC236}">
                <a16:creationId xmlns:a16="http://schemas.microsoft.com/office/drawing/2014/main" id="{2D7562F4-DA8A-703A-A0D9-BACA993AEE9D}"/>
              </a:ext>
            </a:extLst>
          </p:cNvPr>
          <p:cNvSpPr/>
          <p:nvPr userDrawn="1"/>
        </p:nvSpPr>
        <p:spPr>
          <a:xfrm>
            <a:off x="6096001" y="719138"/>
            <a:ext cx="5375276" cy="4313237"/>
          </a:xfrm>
          <a:prstGeom prst="roundRect">
            <a:avLst>
              <a:gd name="adj" fmla="val 2455"/>
            </a:avLst>
          </a:prstGeom>
          <a:solidFill>
            <a:srgbClr val="DEEBA7"/>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3" name="Espaço Reservado para Mídia 14">
            <a:extLst>
              <a:ext uri="{FF2B5EF4-FFF2-40B4-BE49-F238E27FC236}">
                <a16:creationId xmlns:a16="http://schemas.microsoft.com/office/drawing/2014/main" id="{9227015E-FD1C-3C64-0117-90E1E93417D4}"/>
              </a:ext>
            </a:extLst>
          </p:cNvPr>
          <p:cNvSpPr>
            <a:spLocks noGrp="1"/>
          </p:cNvSpPr>
          <p:nvPr>
            <p:ph type="media" sz="quarter" idx="14"/>
          </p:nvPr>
        </p:nvSpPr>
        <p:spPr>
          <a:xfrm>
            <a:off x="6348413" y="977762"/>
            <a:ext cx="4870450" cy="2949713"/>
          </a:xfrm>
          <a:prstGeom prst="rect">
            <a:avLst/>
          </a:prstGeom>
          <a:noFill/>
          <a:ln w="38100">
            <a:solidFill>
              <a:schemeClr val="bg1"/>
            </a:solidFill>
          </a:ln>
        </p:spPr>
        <p:txBody>
          <a:bodyPr tIns="2160000" anchor="ctr"/>
          <a:lstStyle>
            <a:lvl1pPr marL="0" indent="0" algn="ctr">
              <a:buNone/>
              <a:defRPr sz="1600"/>
            </a:lvl1pPr>
          </a:lstStyle>
          <a:p>
            <a:endParaRPr lang="pt-BR" dirty="0"/>
          </a:p>
        </p:txBody>
      </p:sp>
      <p:pic>
        <p:nvPicPr>
          <p:cNvPr id="4" name="Gráfico 3">
            <a:extLst>
              <a:ext uri="{FF2B5EF4-FFF2-40B4-BE49-F238E27FC236}">
                <a16:creationId xmlns:a16="http://schemas.microsoft.com/office/drawing/2014/main" id="{5290C146-D586-AC88-863E-9EC8F6DD93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85150" y="1716088"/>
            <a:ext cx="1219200" cy="1219200"/>
          </a:xfrm>
          <a:prstGeom prst="rect">
            <a:avLst/>
          </a:prstGeom>
        </p:spPr>
      </p:pic>
      <p:pic>
        <p:nvPicPr>
          <p:cNvPr id="7" name="Gráfico 6">
            <a:extLst>
              <a:ext uri="{FF2B5EF4-FFF2-40B4-BE49-F238E27FC236}">
                <a16:creationId xmlns:a16="http://schemas.microsoft.com/office/drawing/2014/main" id="{840BC2B6-F525-587D-FF5D-4797F0063E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83924" y="2011363"/>
            <a:ext cx="552450" cy="628650"/>
          </a:xfrm>
          <a:prstGeom prst="rect">
            <a:avLst/>
          </a:prstGeom>
        </p:spPr>
      </p:pic>
      <p:grpSp>
        <p:nvGrpSpPr>
          <p:cNvPr id="8" name="Agrupar 7">
            <a:extLst>
              <a:ext uri="{FF2B5EF4-FFF2-40B4-BE49-F238E27FC236}">
                <a16:creationId xmlns:a16="http://schemas.microsoft.com/office/drawing/2014/main" id="{14ED472C-507A-F1CA-96E4-A6281AEBB818}"/>
              </a:ext>
            </a:extLst>
          </p:cNvPr>
          <p:cNvGrpSpPr/>
          <p:nvPr userDrawn="1"/>
        </p:nvGrpSpPr>
        <p:grpSpPr>
          <a:xfrm>
            <a:off x="5925278" y="308827"/>
            <a:ext cx="2259872" cy="574855"/>
            <a:chOff x="659657" y="2362600"/>
            <a:chExt cx="2259872" cy="574855"/>
          </a:xfrm>
        </p:grpSpPr>
        <p:sp>
          <p:nvSpPr>
            <p:cNvPr id="9" name="Gráfico 53">
              <a:extLst>
                <a:ext uri="{FF2B5EF4-FFF2-40B4-BE49-F238E27FC236}">
                  <a16:creationId xmlns:a16="http://schemas.microsoft.com/office/drawing/2014/main" id="{27898F26-1298-A910-692C-F042C2DCC616}"/>
                </a:ext>
              </a:extLst>
            </p:cNvPr>
            <p:cNvSpPr/>
            <p:nvPr/>
          </p:nvSpPr>
          <p:spPr>
            <a:xfrm>
              <a:off x="1144556" y="2535090"/>
              <a:ext cx="1774973" cy="279023"/>
            </a:xfrm>
            <a:custGeom>
              <a:avLst/>
              <a:gdLst>
                <a:gd name="connsiteX0" fmla="*/ 2159779 w 2305169"/>
                <a:gd name="connsiteY0" fmla="*/ 299463 h 299463"/>
                <a:gd name="connsiteX1" fmla="*/ 0 w 2305169"/>
                <a:gd name="connsiteY1" fmla="*/ 299463 h 299463"/>
                <a:gd name="connsiteX2" fmla="*/ 0 w 2305169"/>
                <a:gd name="connsiteY2" fmla="*/ 0 h 299463"/>
                <a:gd name="connsiteX3" fmla="*/ 2305170 w 2305169"/>
                <a:gd name="connsiteY3" fmla="*/ 0 h 299463"/>
                <a:gd name="connsiteX4" fmla="*/ 2159779 w 2305169"/>
                <a:gd name="connsiteY4" fmla="*/ 299463 h 29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169" h="299463">
                  <a:moveTo>
                    <a:pt x="2159779" y="299463"/>
                  </a:moveTo>
                  <a:lnTo>
                    <a:pt x="0" y="299463"/>
                  </a:lnTo>
                  <a:lnTo>
                    <a:pt x="0" y="0"/>
                  </a:lnTo>
                  <a:lnTo>
                    <a:pt x="2305170" y="0"/>
                  </a:lnTo>
                  <a:lnTo>
                    <a:pt x="2159779" y="299463"/>
                  </a:lnTo>
                  <a:close/>
                </a:path>
              </a:pathLst>
            </a:custGeom>
            <a:solidFill>
              <a:srgbClr val="FFC000"/>
            </a:solidFill>
            <a:ln w="4309" cap="flat">
              <a:noFill/>
              <a:prstDash val="solid"/>
              <a:miter/>
            </a:ln>
          </p:spPr>
          <p:txBody>
            <a:bodyPr lIns="216000" rIns="180000" rtlCol="0" anchor="ctr"/>
            <a:lstStyle/>
            <a:p>
              <a:r>
                <a:rPr lang="pt-BR" sz="1200" b="1" dirty="0"/>
                <a:t>Link para vídeo</a:t>
              </a:r>
            </a:p>
          </p:txBody>
        </p:sp>
        <p:pic>
          <p:nvPicPr>
            <p:cNvPr id="10" name="Gráfico 9">
              <a:extLst>
                <a:ext uri="{FF2B5EF4-FFF2-40B4-BE49-F238E27FC236}">
                  <a16:creationId xmlns:a16="http://schemas.microsoft.com/office/drawing/2014/main" id="{E6547907-711D-F1B6-7B65-3EFE547649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657" y="2362600"/>
              <a:ext cx="574855" cy="574855"/>
            </a:xfrm>
            <a:prstGeom prst="rect">
              <a:avLst/>
            </a:prstGeom>
          </p:spPr>
        </p:pic>
      </p:grpSp>
      <p:grpSp>
        <p:nvGrpSpPr>
          <p:cNvPr id="29" name="Agrupar 28">
            <a:extLst>
              <a:ext uri="{FF2B5EF4-FFF2-40B4-BE49-F238E27FC236}">
                <a16:creationId xmlns:a16="http://schemas.microsoft.com/office/drawing/2014/main" id="{B6CD9340-9DBF-D065-38F7-744610C6D2BC}"/>
              </a:ext>
            </a:extLst>
          </p:cNvPr>
          <p:cNvGrpSpPr>
            <a:grpSpLocks noChangeAspect="1"/>
          </p:cNvGrpSpPr>
          <p:nvPr userDrawn="1"/>
        </p:nvGrpSpPr>
        <p:grpSpPr>
          <a:xfrm>
            <a:off x="9687309" y="112814"/>
            <a:ext cx="1981327" cy="504000"/>
            <a:chOff x="659657" y="1144948"/>
            <a:chExt cx="2259872" cy="574855"/>
          </a:xfrm>
        </p:grpSpPr>
        <p:sp>
          <p:nvSpPr>
            <p:cNvPr id="31" name="Gráfico 53">
              <a:extLst>
                <a:ext uri="{FF2B5EF4-FFF2-40B4-BE49-F238E27FC236}">
                  <a16:creationId xmlns:a16="http://schemas.microsoft.com/office/drawing/2014/main" id="{C772AEC1-868C-3A52-8BD4-E60EA74920C1}"/>
                </a:ext>
              </a:extLst>
            </p:cNvPr>
            <p:cNvSpPr/>
            <p:nvPr/>
          </p:nvSpPr>
          <p:spPr>
            <a:xfrm>
              <a:off x="1144556" y="1307930"/>
              <a:ext cx="1774973" cy="279023"/>
            </a:xfrm>
            <a:custGeom>
              <a:avLst/>
              <a:gdLst>
                <a:gd name="connsiteX0" fmla="*/ 2159779 w 2305169"/>
                <a:gd name="connsiteY0" fmla="*/ 299463 h 299463"/>
                <a:gd name="connsiteX1" fmla="*/ 0 w 2305169"/>
                <a:gd name="connsiteY1" fmla="*/ 299463 h 299463"/>
                <a:gd name="connsiteX2" fmla="*/ 0 w 2305169"/>
                <a:gd name="connsiteY2" fmla="*/ 0 h 299463"/>
                <a:gd name="connsiteX3" fmla="*/ 2305170 w 2305169"/>
                <a:gd name="connsiteY3" fmla="*/ 0 h 299463"/>
                <a:gd name="connsiteX4" fmla="*/ 2159779 w 2305169"/>
                <a:gd name="connsiteY4" fmla="*/ 299463 h 29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169" h="299463">
                  <a:moveTo>
                    <a:pt x="2159779" y="299463"/>
                  </a:moveTo>
                  <a:lnTo>
                    <a:pt x="0" y="299463"/>
                  </a:lnTo>
                  <a:lnTo>
                    <a:pt x="0" y="0"/>
                  </a:lnTo>
                  <a:lnTo>
                    <a:pt x="2305170" y="0"/>
                  </a:lnTo>
                  <a:lnTo>
                    <a:pt x="2159779" y="299463"/>
                  </a:lnTo>
                  <a:close/>
                </a:path>
              </a:pathLst>
            </a:custGeom>
            <a:solidFill>
              <a:srgbClr val="F43434"/>
            </a:solidFill>
            <a:ln w="4309" cap="flat">
              <a:noFill/>
              <a:prstDash val="solid"/>
              <a:miter/>
            </a:ln>
          </p:spPr>
          <p:txBody>
            <a:bodyPr lIns="216000" rIns="180000" rtlCol="0" anchor="ctr"/>
            <a:lstStyle/>
            <a:p>
              <a:r>
                <a:rPr lang="pt-BR" sz="1400" b="1" dirty="0">
                  <a:solidFill>
                    <a:schemeClr val="bg1"/>
                  </a:solidFill>
                </a:rPr>
                <a:t>20 MINUTOS</a:t>
              </a:r>
            </a:p>
          </p:txBody>
        </p:sp>
        <p:pic>
          <p:nvPicPr>
            <p:cNvPr id="32" name="Gráfico 31">
              <a:extLst>
                <a:ext uri="{FF2B5EF4-FFF2-40B4-BE49-F238E27FC236}">
                  <a16:creationId xmlns:a16="http://schemas.microsoft.com/office/drawing/2014/main" id="{525DB685-8BD5-6B17-80F8-D4D7C88496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657" y="1144948"/>
              <a:ext cx="574855" cy="574855"/>
            </a:xfrm>
            <a:prstGeom prst="rect">
              <a:avLst/>
            </a:prstGeom>
          </p:spPr>
        </p:pic>
      </p:grpSp>
      <p:sp>
        <p:nvSpPr>
          <p:cNvPr id="20" name="Espaço Reservado para Texto 2">
            <a:extLst>
              <a:ext uri="{FF2B5EF4-FFF2-40B4-BE49-F238E27FC236}">
                <a16:creationId xmlns:a16="http://schemas.microsoft.com/office/drawing/2014/main" id="{B88B35CE-D65B-C654-7889-CBDF51B66EA5}"/>
              </a:ext>
            </a:extLst>
          </p:cNvPr>
          <p:cNvSpPr>
            <a:spLocks noGrp="1"/>
          </p:cNvSpPr>
          <p:nvPr>
            <p:ph type="body" sz="quarter" idx="15"/>
          </p:nvPr>
        </p:nvSpPr>
        <p:spPr>
          <a:xfrm>
            <a:off x="719138" y="1824037"/>
            <a:ext cx="4643437" cy="996951"/>
          </a:xfrm>
          <a:prstGeom prst="rect">
            <a:avLst/>
          </a:prstGeom>
        </p:spPr>
        <p:txBody>
          <a:bodyPr tIns="0" rIns="0" bIns="0"/>
          <a:lstStyle>
            <a:lvl1pPr marL="0" indent="0">
              <a:lnSpc>
                <a:spcPct val="100000"/>
              </a:lnSpc>
              <a:spcBef>
                <a:spcPts val="0"/>
              </a:spcBef>
              <a:buNone/>
              <a:defRPr sz="2000"/>
            </a:lvl1pPr>
          </a:lstStyle>
          <a:p>
            <a:pPr lvl="0"/>
            <a:endParaRPr lang="pt-BR" dirty="0"/>
          </a:p>
        </p:txBody>
      </p:sp>
    </p:spTree>
    <p:extLst>
      <p:ext uri="{BB962C8B-B14F-4D97-AF65-F5344CB8AC3E}">
        <p14:creationId xmlns:p14="http://schemas.microsoft.com/office/powerpoint/2010/main" val="16417044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licando - Perguntas - Citacao">
    <p:spTree>
      <p:nvGrpSpPr>
        <p:cNvPr id="1" name=""/>
        <p:cNvGrpSpPr/>
        <p:nvPr/>
      </p:nvGrpSpPr>
      <p:grpSpPr>
        <a:xfrm>
          <a:off x="0" y="0"/>
          <a:ext cx="0" cy="0"/>
          <a:chOff x="0" y="0"/>
          <a:chExt cx="0" cy="0"/>
        </a:xfrm>
      </p:grpSpPr>
      <p:sp>
        <p:nvSpPr>
          <p:cNvPr id="19" name="Google Shape;21;p3">
            <a:extLst>
              <a:ext uri="{FF2B5EF4-FFF2-40B4-BE49-F238E27FC236}">
                <a16:creationId xmlns:a16="http://schemas.microsoft.com/office/drawing/2014/main" id="{2615AF9D-1C04-7A5A-A860-94D117AEB1ED}"/>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5" name="Google Shape;66;g1f520272227_0_4">
            <a:extLst>
              <a:ext uri="{FF2B5EF4-FFF2-40B4-BE49-F238E27FC236}">
                <a16:creationId xmlns:a16="http://schemas.microsoft.com/office/drawing/2014/main" id="{0FD9EF8E-DED8-23B0-E4B7-A30C36FBC31E}"/>
              </a:ext>
            </a:extLst>
          </p:cNvPr>
          <p:cNvSpPr txBox="1"/>
          <p:nvPr userDrawn="1"/>
        </p:nvSpPr>
        <p:spPr>
          <a:xfrm>
            <a:off x="719138" y="717553"/>
            <a:ext cx="4643437" cy="998535"/>
          </a:xfrm>
          <a:prstGeom prst="rect">
            <a:avLst/>
          </a:prstGeom>
          <a:noFill/>
          <a:ln>
            <a:noFill/>
          </a:ln>
        </p:spPr>
        <p:txBody>
          <a:bodyPr spcFirstLastPara="1" wrap="square" lIns="91425" tIns="0" rIns="0" bIns="0" anchor="t" anchorCtr="0">
            <a:noAutofit/>
          </a:bodyPr>
          <a:lstStyle/>
          <a:p>
            <a:pPr marL="0" marR="0" lvl="0" indent="0" algn="l" rtl="0">
              <a:lnSpc>
                <a:spcPct val="100000"/>
              </a:lnSpc>
              <a:spcBef>
                <a:spcPts val="0"/>
              </a:spcBef>
              <a:buClr>
                <a:srgbClr val="000000"/>
              </a:buClr>
              <a:buSzPts val="3400"/>
              <a:buFont typeface="Arial"/>
              <a:buNone/>
            </a:pPr>
            <a:r>
              <a:rPr lang="pt-BR" sz="2000" b="1" i="0" u="none" strike="noStrike" cap="none" dirty="0">
                <a:latin typeface="Arial" panose="020B0604020202020204" pitchFamily="34" charset="0"/>
                <a:ea typeface="Verdana"/>
                <a:cs typeface="Arial" panose="020B0604020202020204" pitchFamily="34" charset="0"/>
                <a:sym typeface="Verdana"/>
              </a:rPr>
              <a:t>Slide com imagem, título de até 2 linhas.</a:t>
            </a:r>
          </a:p>
        </p:txBody>
      </p:sp>
      <p:sp>
        <p:nvSpPr>
          <p:cNvPr id="11" name="Google Shape;24;p3">
            <a:extLst>
              <a:ext uri="{FF2B5EF4-FFF2-40B4-BE49-F238E27FC236}">
                <a16:creationId xmlns:a16="http://schemas.microsoft.com/office/drawing/2014/main" id="{BB9CA730-4439-9402-5932-A3E32915CA6E}"/>
              </a:ext>
            </a:extLst>
          </p:cNvPr>
          <p:cNvSpPr txBox="1">
            <a:spLocks noGrp="1"/>
          </p:cNvSpPr>
          <p:nvPr>
            <p:ph type="body" idx="1"/>
          </p:nvPr>
        </p:nvSpPr>
        <p:spPr>
          <a:xfrm>
            <a:off x="1398588" y="3355143"/>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D13A144E-151F-6EB3-ABB1-D1F7E9EF043D}"/>
              </a:ext>
            </a:extLst>
          </p:cNvPr>
          <p:cNvSpPr txBox="1">
            <a:spLocks noGrp="1"/>
          </p:cNvSpPr>
          <p:nvPr>
            <p:ph type="body" idx="10"/>
          </p:nvPr>
        </p:nvSpPr>
        <p:spPr>
          <a:xfrm>
            <a:off x="1398588" y="4097212"/>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3" name="Google Shape;24;p3">
            <a:extLst>
              <a:ext uri="{FF2B5EF4-FFF2-40B4-BE49-F238E27FC236}">
                <a16:creationId xmlns:a16="http://schemas.microsoft.com/office/drawing/2014/main" id="{51966217-EEC0-DCAA-A936-727278E7E336}"/>
              </a:ext>
            </a:extLst>
          </p:cNvPr>
          <p:cNvSpPr txBox="1">
            <a:spLocks noGrp="1"/>
          </p:cNvSpPr>
          <p:nvPr>
            <p:ph type="body" idx="12"/>
          </p:nvPr>
        </p:nvSpPr>
        <p:spPr>
          <a:xfrm>
            <a:off x="1398588" y="4839281"/>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4" name="Google Shape;24;p3">
            <a:extLst>
              <a:ext uri="{FF2B5EF4-FFF2-40B4-BE49-F238E27FC236}">
                <a16:creationId xmlns:a16="http://schemas.microsoft.com/office/drawing/2014/main" id="{CCBCDB2E-ABE1-BEBE-C887-BB329F92B57D}"/>
              </a:ext>
            </a:extLst>
          </p:cNvPr>
          <p:cNvSpPr txBox="1">
            <a:spLocks noGrp="1"/>
          </p:cNvSpPr>
          <p:nvPr>
            <p:ph type="body" idx="13"/>
          </p:nvPr>
        </p:nvSpPr>
        <p:spPr>
          <a:xfrm>
            <a:off x="1398588" y="5581349"/>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5" name="Elipse 14">
            <a:extLst>
              <a:ext uri="{FF2B5EF4-FFF2-40B4-BE49-F238E27FC236}">
                <a16:creationId xmlns:a16="http://schemas.microsoft.com/office/drawing/2014/main" id="{819D7A05-8412-526C-D1DB-92ECAF9FA1F8}"/>
              </a:ext>
            </a:extLst>
          </p:cNvPr>
          <p:cNvSpPr/>
          <p:nvPr userDrawn="1"/>
        </p:nvSpPr>
        <p:spPr>
          <a:xfrm>
            <a:off x="719138" y="335678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16" name="Elipse 15">
            <a:extLst>
              <a:ext uri="{FF2B5EF4-FFF2-40B4-BE49-F238E27FC236}">
                <a16:creationId xmlns:a16="http://schemas.microsoft.com/office/drawing/2014/main" id="{3EB25D0F-C314-CFA3-5731-009507155E37}"/>
              </a:ext>
            </a:extLst>
          </p:cNvPr>
          <p:cNvSpPr/>
          <p:nvPr userDrawn="1"/>
        </p:nvSpPr>
        <p:spPr>
          <a:xfrm>
            <a:off x="719138" y="4097212"/>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17" name="Elipse 16">
            <a:extLst>
              <a:ext uri="{FF2B5EF4-FFF2-40B4-BE49-F238E27FC236}">
                <a16:creationId xmlns:a16="http://schemas.microsoft.com/office/drawing/2014/main" id="{97829198-1046-DE94-8D53-7E2B510510C9}"/>
              </a:ext>
            </a:extLst>
          </p:cNvPr>
          <p:cNvSpPr/>
          <p:nvPr userDrawn="1"/>
        </p:nvSpPr>
        <p:spPr>
          <a:xfrm>
            <a:off x="719138" y="48366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18" name="Elipse 17">
            <a:extLst>
              <a:ext uri="{FF2B5EF4-FFF2-40B4-BE49-F238E27FC236}">
                <a16:creationId xmlns:a16="http://schemas.microsoft.com/office/drawing/2014/main" id="{F8CA7404-9E45-4FB2-C4EE-4CC32D0A01E2}"/>
              </a:ext>
            </a:extLst>
          </p:cNvPr>
          <p:cNvSpPr/>
          <p:nvPr userDrawn="1"/>
        </p:nvSpPr>
        <p:spPr>
          <a:xfrm>
            <a:off x="719138" y="55813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grpSp>
        <p:nvGrpSpPr>
          <p:cNvPr id="25" name="Agrupar 24">
            <a:extLst>
              <a:ext uri="{FF2B5EF4-FFF2-40B4-BE49-F238E27FC236}">
                <a16:creationId xmlns:a16="http://schemas.microsoft.com/office/drawing/2014/main" id="{012A6744-6223-B9CC-6604-8386800B1EE6}"/>
              </a:ext>
            </a:extLst>
          </p:cNvPr>
          <p:cNvGrpSpPr>
            <a:grpSpLocks noChangeAspect="1"/>
          </p:cNvGrpSpPr>
          <p:nvPr userDrawn="1"/>
        </p:nvGrpSpPr>
        <p:grpSpPr>
          <a:xfrm>
            <a:off x="9687309" y="112814"/>
            <a:ext cx="1981327" cy="504000"/>
            <a:chOff x="659657" y="1144948"/>
            <a:chExt cx="2259872" cy="574855"/>
          </a:xfrm>
        </p:grpSpPr>
        <p:sp>
          <p:nvSpPr>
            <p:cNvPr id="27" name="Gráfico 53">
              <a:extLst>
                <a:ext uri="{FF2B5EF4-FFF2-40B4-BE49-F238E27FC236}">
                  <a16:creationId xmlns:a16="http://schemas.microsoft.com/office/drawing/2014/main" id="{1504C175-8199-706F-A92C-16FC50F9BB15}"/>
                </a:ext>
              </a:extLst>
            </p:cNvPr>
            <p:cNvSpPr/>
            <p:nvPr/>
          </p:nvSpPr>
          <p:spPr>
            <a:xfrm>
              <a:off x="1144556" y="1307930"/>
              <a:ext cx="1774973" cy="279023"/>
            </a:xfrm>
            <a:custGeom>
              <a:avLst/>
              <a:gdLst>
                <a:gd name="connsiteX0" fmla="*/ 2159779 w 2305169"/>
                <a:gd name="connsiteY0" fmla="*/ 299463 h 299463"/>
                <a:gd name="connsiteX1" fmla="*/ 0 w 2305169"/>
                <a:gd name="connsiteY1" fmla="*/ 299463 h 299463"/>
                <a:gd name="connsiteX2" fmla="*/ 0 w 2305169"/>
                <a:gd name="connsiteY2" fmla="*/ 0 h 299463"/>
                <a:gd name="connsiteX3" fmla="*/ 2305170 w 2305169"/>
                <a:gd name="connsiteY3" fmla="*/ 0 h 299463"/>
                <a:gd name="connsiteX4" fmla="*/ 2159779 w 2305169"/>
                <a:gd name="connsiteY4" fmla="*/ 299463 h 29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169" h="299463">
                  <a:moveTo>
                    <a:pt x="2159779" y="299463"/>
                  </a:moveTo>
                  <a:lnTo>
                    <a:pt x="0" y="299463"/>
                  </a:lnTo>
                  <a:lnTo>
                    <a:pt x="0" y="0"/>
                  </a:lnTo>
                  <a:lnTo>
                    <a:pt x="2305170" y="0"/>
                  </a:lnTo>
                  <a:lnTo>
                    <a:pt x="2159779" y="299463"/>
                  </a:lnTo>
                  <a:close/>
                </a:path>
              </a:pathLst>
            </a:custGeom>
            <a:solidFill>
              <a:srgbClr val="F43434"/>
            </a:solidFill>
            <a:ln w="4309" cap="flat">
              <a:noFill/>
              <a:prstDash val="solid"/>
              <a:miter/>
            </a:ln>
          </p:spPr>
          <p:txBody>
            <a:bodyPr lIns="216000" rIns="180000" rtlCol="0" anchor="ctr"/>
            <a:lstStyle/>
            <a:p>
              <a:r>
                <a:rPr lang="pt-BR" sz="1400" b="1" dirty="0">
                  <a:solidFill>
                    <a:schemeClr val="bg1"/>
                  </a:solidFill>
                </a:rPr>
                <a:t>20 MINUTOS</a:t>
              </a:r>
            </a:p>
          </p:txBody>
        </p:sp>
        <p:pic>
          <p:nvPicPr>
            <p:cNvPr id="28" name="Gráfico 27">
              <a:extLst>
                <a:ext uri="{FF2B5EF4-FFF2-40B4-BE49-F238E27FC236}">
                  <a16:creationId xmlns:a16="http://schemas.microsoft.com/office/drawing/2014/main" id="{3990400E-0864-1F14-723A-0702CA8C07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657" y="1144948"/>
              <a:ext cx="574855" cy="574855"/>
            </a:xfrm>
            <a:prstGeom prst="rect">
              <a:avLst/>
            </a:prstGeom>
          </p:spPr>
        </p:pic>
      </p:grpSp>
      <p:sp>
        <p:nvSpPr>
          <p:cNvPr id="2" name="Graphic 5">
            <a:extLst>
              <a:ext uri="{FF2B5EF4-FFF2-40B4-BE49-F238E27FC236}">
                <a16:creationId xmlns:a16="http://schemas.microsoft.com/office/drawing/2014/main" id="{8B894800-248F-F51F-F067-36DBA0551348}"/>
              </a:ext>
            </a:extLst>
          </p:cNvPr>
          <p:cNvSpPr/>
          <p:nvPr userDrawn="1"/>
        </p:nvSpPr>
        <p:spPr>
          <a:xfrm>
            <a:off x="6348413" y="717553"/>
            <a:ext cx="5124449" cy="5419608"/>
          </a:xfrm>
          <a:prstGeom prst="roundRect">
            <a:avLst>
              <a:gd name="adj" fmla="val 2976"/>
            </a:avLst>
          </a:prstGeom>
          <a:solidFill>
            <a:srgbClr val="DEEBA7"/>
          </a:solidFill>
          <a:ln w="0" cap="flat">
            <a:noFill/>
            <a:prstDash val="solid"/>
            <a:miter/>
          </a:ln>
        </p:spPr>
        <p:txBody>
          <a:bodyPr rtlCol="0" anchor="ctr"/>
          <a:lstStyle/>
          <a:p>
            <a:endParaRPr lang="pt-BR" dirty="0">
              <a:latin typeface="Arial" panose="020B0604020202020204" pitchFamily="34" charset="0"/>
            </a:endParaRPr>
          </a:p>
        </p:txBody>
      </p:sp>
      <p:sp>
        <p:nvSpPr>
          <p:cNvPr id="3" name="CaixaDeTexto 2">
            <a:extLst>
              <a:ext uri="{FF2B5EF4-FFF2-40B4-BE49-F238E27FC236}">
                <a16:creationId xmlns:a16="http://schemas.microsoft.com/office/drawing/2014/main" id="{66131038-B90E-1F52-9D7D-2EDCB272BF78}"/>
              </a:ext>
            </a:extLst>
          </p:cNvPr>
          <p:cNvSpPr txBox="1"/>
          <p:nvPr userDrawn="1"/>
        </p:nvSpPr>
        <p:spPr>
          <a:xfrm>
            <a:off x="6126881" y="325132"/>
            <a:ext cx="345143" cy="1107996"/>
          </a:xfrm>
          <a:prstGeom prst="rect">
            <a:avLst/>
          </a:prstGeom>
          <a:noFill/>
        </p:spPr>
        <p:txBody>
          <a:bodyPr wrap="square" rtlCol="0">
            <a:spAutoFit/>
          </a:bodyPr>
          <a:lstStyle/>
          <a:p>
            <a:r>
              <a:rPr lang="pt-BR" sz="6600" dirty="0">
                <a:solidFill>
                  <a:srgbClr val="788D1F"/>
                </a:solidFill>
                <a:latin typeface="Paytone One" pitchFamily="2" charset="77"/>
              </a:rPr>
              <a:t>“</a:t>
            </a:r>
          </a:p>
        </p:txBody>
      </p:sp>
      <p:sp>
        <p:nvSpPr>
          <p:cNvPr id="8" name="Espaço Reservado para Texto 2">
            <a:extLst>
              <a:ext uri="{FF2B5EF4-FFF2-40B4-BE49-F238E27FC236}">
                <a16:creationId xmlns:a16="http://schemas.microsoft.com/office/drawing/2014/main" id="{56A4C127-030D-5D6C-B2C3-3622C58B3FAB}"/>
              </a:ext>
            </a:extLst>
          </p:cNvPr>
          <p:cNvSpPr>
            <a:spLocks noGrp="1"/>
          </p:cNvSpPr>
          <p:nvPr>
            <p:ph type="body" sz="quarter" idx="15"/>
          </p:nvPr>
        </p:nvSpPr>
        <p:spPr>
          <a:xfrm>
            <a:off x="719138" y="1824037"/>
            <a:ext cx="4643437" cy="996951"/>
          </a:xfrm>
          <a:prstGeom prst="rect">
            <a:avLst/>
          </a:prstGeom>
        </p:spPr>
        <p:txBody>
          <a:bodyPr tIns="0" rIns="0" bIns="0"/>
          <a:lstStyle>
            <a:lvl1pPr marL="0" indent="0">
              <a:lnSpc>
                <a:spcPct val="100000"/>
              </a:lnSpc>
              <a:spcBef>
                <a:spcPts val="0"/>
              </a:spcBef>
              <a:buNone/>
              <a:defRPr sz="2000"/>
            </a:lvl1pPr>
          </a:lstStyle>
          <a:p>
            <a:pPr lvl="0"/>
            <a:endParaRPr lang="pt-BR" dirty="0"/>
          </a:p>
        </p:txBody>
      </p:sp>
    </p:spTree>
    <p:extLst>
      <p:ext uri="{BB962C8B-B14F-4D97-AF65-F5344CB8AC3E}">
        <p14:creationId xmlns:p14="http://schemas.microsoft.com/office/powerpoint/2010/main" val="3928336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licando - Box pequeno">
    <p:spTree>
      <p:nvGrpSpPr>
        <p:cNvPr id="1" name=""/>
        <p:cNvGrpSpPr/>
        <p:nvPr/>
      </p:nvGrpSpPr>
      <p:grpSpPr>
        <a:xfrm>
          <a:off x="0" y="0"/>
          <a:ext cx="0" cy="0"/>
          <a:chOff x="0" y="0"/>
          <a:chExt cx="0" cy="0"/>
        </a:xfrm>
      </p:grpSpPr>
      <p:sp>
        <p:nvSpPr>
          <p:cNvPr id="4" name="Google Shape;21;p3">
            <a:extLst>
              <a:ext uri="{FF2B5EF4-FFF2-40B4-BE49-F238E27FC236}">
                <a16:creationId xmlns:a16="http://schemas.microsoft.com/office/drawing/2014/main" id="{C0A86CFF-FFF5-F28A-35F8-7C6BBED377F7}"/>
              </a:ext>
            </a:extLst>
          </p:cNvPr>
          <p:cNvSpPr/>
          <p:nvPr userDrawn="1"/>
        </p:nvSpPr>
        <p:spPr>
          <a:xfrm rot="16200000">
            <a:off x="-596462" y="1170023"/>
            <a:ext cx="6257135" cy="4517939"/>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5293166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stematizando - 1 Colun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0" y="113045"/>
            <a:ext cx="2410811"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Sistematizando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24038"/>
            <a:ext cx="10752137" cy="4313237"/>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Título 4">
            <a:extLst>
              <a:ext uri="{FF2B5EF4-FFF2-40B4-BE49-F238E27FC236}">
                <a16:creationId xmlns:a16="http://schemas.microsoft.com/office/drawing/2014/main" id="{FEC3D601-D47F-5AAA-B4CA-D484BF8D1316}"/>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8492093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stematizando - 2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 name="Título 4">
            <a:extLst>
              <a:ext uri="{FF2B5EF4-FFF2-40B4-BE49-F238E27FC236}">
                <a16:creationId xmlns:a16="http://schemas.microsoft.com/office/drawing/2014/main" id="{FFEAC143-E6D7-1BEE-7E27-6265530CB708}"/>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3" name="Google Shape;24;p3">
            <a:extLst>
              <a:ext uri="{FF2B5EF4-FFF2-40B4-BE49-F238E27FC236}">
                <a16:creationId xmlns:a16="http://schemas.microsoft.com/office/drawing/2014/main" id="{9AA54A2D-2AA8-2DB4-2E0E-C9A8CA5A8DF8}"/>
              </a:ext>
            </a:extLst>
          </p:cNvPr>
          <p:cNvSpPr txBox="1">
            <a:spLocks noGrp="1"/>
          </p:cNvSpPr>
          <p:nvPr>
            <p:ph type="body" idx="12"/>
          </p:nvPr>
        </p:nvSpPr>
        <p:spPr>
          <a:xfrm>
            <a:off x="719138" y="1824038"/>
            <a:ext cx="5321300"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4;p3">
            <a:extLst>
              <a:ext uri="{FF2B5EF4-FFF2-40B4-BE49-F238E27FC236}">
                <a16:creationId xmlns:a16="http://schemas.microsoft.com/office/drawing/2014/main" id="{A1231811-BFB1-E06F-7A99-C3AA673C5B30}"/>
              </a:ext>
            </a:extLst>
          </p:cNvPr>
          <p:cNvSpPr txBox="1">
            <a:spLocks noGrp="1"/>
          </p:cNvSpPr>
          <p:nvPr>
            <p:ph type="body" idx="13"/>
          </p:nvPr>
        </p:nvSpPr>
        <p:spPr>
          <a:xfrm>
            <a:off x="6164598" y="1824038"/>
            <a:ext cx="530667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Google Shape;22;p3">
            <a:extLst>
              <a:ext uri="{FF2B5EF4-FFF2-40B4-BE49-F238E27FC236}">
                <a16:creationId xmlns:a16="http://schemas.microsoft.com/office/drawing/2014/main" id="{097AD3B7-70FE-2819-E0F3-24CE14618107}"/>
              </a:ext>
            </a:extLst>
          </p:cNvPr>
          <p:cNvSpPr txBox="1"/>
          <p:nvPr userDrawn="1"/>
        </p:nvSpPr>
        <p:spPr>
          <a:xfrm rot="655">
            <a:off x="561000" y="113045"/>
            <a:ext cx="2410811"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Sistematizando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2252156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stematizando - 3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9" y="1824039"/>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2" name="Google Shape;24;p3">
            <a:extLst>
              <a:ext uri="{FF2B5EF4-FFF2-40B4-BE49-F238E27FC236}">
                <a16:creationId xmlns:a16="http://schemas.microsoft.com/office/drawing/2014/main" id="{0DCA6A62-19B3-2719-5B5A-59FA5EDECF56}"/>
              </a:ext>
            </a:extLst>
          </p:cNvPr>
          <p:cNvSpPr txBox="1">
            <a:spLocks noGrp="1"/>
          </p:cNvSpPr>
          <p:nvPr>
            <p:ph type="body" idx="10"/>
          </p:nvPr>
        </p:nvSpPr>
        <p:spPr>
          <a:xfrm>
            <a:off x="4358714" y="1824040"/>
            <a:ext cx="3491234" cy="4313235"/>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 name="Google Shape;24;p3">
            <a:extLst>
              <a:ext uri="{FF2B5EF4-FFF2-40B4-BE49-F238E27FC236}">
                <a16:creationId xmlns:a16="http://schemas.microsoft.com/office/drawing/2014/main" id="{E2A2079F-C312-BAB2-5CE6-2234313C0820}"/>
              </a:ext>
            </a:extLst>
          </p:cNvPr>
          <p:cNvSpPr txBox="1">
            <a:spLocks noGrp="1"/>
          </p:cNvSpPr>
          <p:nvPr>
            <p:ph type="body" idx="11"/>
          </p:nvPr>
        </p:nvSpPr>
        <p:spPr>
          <a:xfrm>
            <a:off x="7980040" y="1822451"/>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6" name="Google Shape;22;p3">
            <a:extLst>
              <a:ext uri="{FF2B5EF4-FFF2-40B4-BE49-F238E27FC236}">
                <a16:creationId xmlns:a16="http://schemas.microsoft.com/office/drawing/2014/main" id="{D69B1992-0B2B-1889-AA7C-8F4B9DA600F1}"/>
              </a:ext>
            </a:extLst>
          </p:cNvPr>
          <p:cNvSpPr txBox="1"/>
          <p:nvPr userDrawn="1"/>
        </p:nvSpPr>
        <p:spPr>
          <a:xfrm rot="655">
            <a:off x="561000" y="113045"/>
            <a:ext cx="2410811"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Sistematizando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707016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stematizando - Coluna 1/3">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0" y="113045"/>
            <a:ext cx="2410811"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Sistematizando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5" name="Google Shape;24;p3">
            <a:extLst>
              <a:ext uri="{FF2B5EF4-FFF2-40B4-BE49-F238E27FC236}">
                <a16:creationId xmlns:a16="http://schemas.microsoft.com/office/drawing/2014/main" id="{A6374440-C9AE-A6F6-1FD4-8953C15FD394}"/>
              </a:ext>
            </a:extLst>
          </p:cNvPr>
          <p:cNvSpPr txBox="1">
            <a:spLocks noGrp="1"/>
          </p:cNvSpPr>
          <p:nvPr>
            <p:ph type="body" idx="10"/>
          </p:nvPr>
        </p:nvSpPr>
        <p:spPr>
          <a:xfrm>
            <a:off x="719139" y="1824039"/>
            <a:ext cx="3963986"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 name="Título 4">
            <a:extLst>
              <a:ext uri="{FF2B5EF4-FFF2-40B4-BE49-F238E27FC236}">
                <a16:creationId xmlns:a16="http://schemas.microsoft.com/office/drawing/2014/main" id="{03807F96-1FF7-0A4D-BD68-28C329ED3D38}"/>
              </a:ext>
            </a:extLst>
          </p:cNvPr>
          <p:cNvSpPr>
            <a:spLocks noGrp="1"/>
          </p:cNvSpPr>
          <p:nvPr>
            <p:ph type="title"/>
          </p:nvPr>
        </p:nvSpPr>
        <p:spPr>
          <a:xfrm>
            <a:off x="719138" y="719138"/>
            <a:ext cx="3963987"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3604685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istematizando - Coluna 2/3">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0" y="113045"/>
            <a:ext cx="2410811"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Sistematizando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2" name="Google Shape;24;p3">
            <a:extLst>
              <a:ext uri="{FF2B5EF4-FFF2-40B4-BE49-F238E27FC236}">
                <a16:creationId xmlns:a16="http://schemas.microsoft.com/office/drawing/2014/main" id="{2E321A82-9BD0-711A-9021-05A38A52EE2D}"/>
              </a:ext>
            </a:extLst>
          </p:cNvPr>
          <p:cNvSpPr txBox="1">
            <a:spLocks noGrp="1"/>
          </p:cNvSpPr>
          <p:nvPr>
            <p:ph type="body" idx="1"/>
          </p:nvPr>
        </p:nvSpPr>
        <p:spPr>
          <a:xfrm>
            <a:off x="719138" y="1824039"/>
            <a:ext cx="6680199"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C53340D0-AD8F-42EB-35FA-F91C863DE278}"/>
              </a:ext>
            </a:extLst>
          </p:cNvPr>
          <p:cNvSpPr>
            <a:spLocks noGrp="1"/>
          </p:cNvSpPr>
          <p:nvPr>
            <p:ph type="title"/>
          </p:nvPr>
        </p:nvSpPr>
        <p:spPr>
          <a:xfrm>
            <a:off x="719138" y="719138"/>
            <a:ext cx="6680201"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1549135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a prátic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Na prática</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24039"/>
            <a:ext cx="10752137"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Título 4">
            <a:extLst>
              <a:ext uri="{FF2B5EF4-FFF2-40B4-BE49-F238E27FC236}">
                <a16:creationId xmlns:a16="http://schemas.microsoft.com/office/drawing/2014/main" id="{FEC3D601-D47F-5AAA-B4CA-D484BF8D1316}"/>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11022252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livre">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24039"/>
            <a:ext cx="10752137"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Título 4">
            <a:extLst>
              <a:ext uri="{FF2B5EF4-FFF2-40B4-BE49-F238E27FC236}">
                <a16:creationId xmlns:a16="http://schemas.microsoft.com/office/drawing/2014/main" id="{FEC3D601-D47F-5AAA-B4CA-D484BF8D1316}"/>
              </a:ext>
            </a:extLst>
          </p:cNvPr>
          <p:cNvSpPr>
            <a:spLocks noGrp="1"/>
          </p:cNvSpPr>
          <p:nvPr>
            <p:ph type="title"/>
          </p:nvPr>
        </p:nvSpPr>
        <p:spPr>
          <a:xfrm>
            <a:off x="719138" y="719138"/>
            <a:ext cx="10752137" cy="996950"/>
          </a:xfrm>
          <a:prstGeom prst="rect">
            <a:avLst/>
          </a:prstGeom>
        </p:spPr>
        <p:txBody>
          <a:bodyPr tIns="0" rIns="0" bIns="0"/>
          <a:lstStyle>
            <a:lvl1pPr>
              <a:defRPr sz="2400" b="1"/>
            </a:lvl1pPr>
          </a:lstStyle>
          <a:p>
            <a:r>
              <a:rPr lang="pt-BR" dirty="0"/>
              <a:t>Clique para editar o título Mestre</a:t>
            </a:r>
          </a:p>
        </p:txBody>
      </p:sp>
      <p:sp>
        <p:nvSpPr>
          <p:cNvPr id="6" name="Google Shape;68;p17">
            <a:extLst>
              <a:ext uri="{FF2B5EF4-FFF2-40B4-BE49-F238E27FC236}">
                <a16:creationId xmlns:a16="http://schemas.microsoft.com/office/drawing/2014/main" id="{81BFE6F7-1CE0-DF46-D773-11642FA5DCAE}"/>
              </a:ext>
            </a:extLst>
          </p:cNvPr>
          <p:cNvSpPr txBox="1">
            <a:spLocks noGrp="1"/>
          </p:cNvSpPr>
          <p:nvPr>
            <p:ph type="subTitle" idx="10"/>
          </p:nvPr>
        </p:nvSpPr>
        <p:spPr>
          <a:xfrm>
            <a:off x="560963" y="107323"/>
            <a:ext cx="4525387" cy="391192"/>
          </a:xfrm>
          <a:prstGeom prst="rect">
            <a:avLst/>
          </a:prstGeom>
          <a:solidFill>
            <a:srgbClr val="BBD648"/>
          </a:solidFill>
          <a:ln>
            <a:noFill/>
          </a:ln>
          <a:effectLst/>
        </p:spPr>
        <p:txBody>
          <a:bodyPr spcFirstLastPara="1" wrap="none" lIns="91425" tIns="91425" rIns="91425" bIns="91425" anchor="ctr" anchorCtr="0">
            <a:noAutofit/>
          </a:bodyPr>
          <a:lstStyle>
            <a:lvl1pPr lvl="0" algn="ctr">
              <a:spcBef>
                <a:spcPts val="0"/>
              </a:spcBef>
              <a:spcAft>
                <a:spcPts val="0"/>
              </a:spcAft>
              <a:buSzPts val="2000"/>
              <a:buNone/>
              <a:defRPr sz="2000">
                <a:latin typeface="Saira SemiBold" panose="020B060402020202020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Tree>
    <p:extLst>
      <p:ext uri="{BB962C8B-B14F-4D97-AF65-F5344CB8AC3E}">
        <p14:creationId xmlns:p14="http://schemas.microsoft.com/office/powerpoint/2010/main" val="283392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a começar - 2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7" name="Google Shape;24;p3">
            <a:extLst>
              <a:ext uri="{FF2B5EF4-FFF2-40B4-BE49-F238E27FC236}">
                <a16:creationId xmlns:a16="http://schemas.microsoft.com/office/drawing/2014/main" id="{6AE87A34-CED3-66C8-D33B-2DDCADED24F3}"/>
              </a:ext>
            </a:extLst>
          </p:cNvPr>
          <p:cNvSpPr txBox="1">
            <a:spLocks noGrp="1"/>
          </p:cNvSpPr>
          <p:nvPr>
            <p:ph type="body" idx="12"/>
          </p:nvPr>
        </p:nvSpPr>
        <p:spPr>
          <a:xfrm>
            <a:off x="719138" y="1824038"/>
            <a:ext cx="5321300"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Google Shape;24;p3">
            <a:extLst>
              <a:ext uri="{FF2B5EF4-FFF2-40B4-BE49-F238E27FC236}">
                <a16:creationId xmlns:a16="http://schemas.microsoft.com/office/drawing/2014/main" id="{740B932D-B10F-F77A-1FA5-E718E16AC455}"/>
              </a:ext>
            </a:extLst>
          </p:cNvPr>
          <p:cNvSpPr txBox="1">
            <a:spLocks noGrp="1"/>
          </p:cNvSpPr>
          <p:nvPr>
            <p:ph type="body" idx="13"/>
          </p:nvPr>
        </p:nvSpPr>
        <p:spPr>
          <a:xfrm>
            <a:off x="6164598" y="1824038"/>
            <a:ext cx="530667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28256919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 que aprendemos hoje?">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2;p3">
            <a:extLst>
              <a:ext uri="{FF2B5EF4-FFF2-40B4-BE49-F238E27FC236}">
                <a16:creationId xmlns:a16="http://schemas.microsoft.com/office/drawing/2014/main" id="{4384A224-9386-C285-794C-20D8E5D73249}"/>
              </a:ext>
            </a:extLst>
          </p:cNvPr>
          <p:cNvSpPr txBox="1"/>
          <p:nvPr userDrawn="1"/>
        </p:nvSpPr>
        <p:spPr>
          <a:xfrm rot="655">
            <a:off x="561000" y="113136"/>
            <a:ext cx="338234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O que aprendemos hoje?</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15" name="Título 4">
            <a:extLst>
              <a:ext uri="{FF2B5EF4-FFF2-40B4-BE49-F238E27FC236}">
                <a16:creationId xmlns:a16="http://schemas.microsoft.com/office/drawing/2014/main" id="{66AABC72-F9AC-D1B2-BD3C-DE78F4032CDF}"/>
              </a:ext>
            </a:extLst>
          </p:cNvPr>
          <p:cNvSpPr>
            <a:spLocks noGrp="1"/>
          </p:cNvSpPr>
          <p:nvPr>
            <p:ph type="title"/>
          </p:nvPr>
        </p:nvSpPr>
        <p:spPr>
          <a:xfrm>
            <a:off x="4791076" y="719138"/>
            <a:ext cx="6680200"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16" name="Google Shape;24;p3">
            <a:extLst>
              <a:ext uri="{FF2B5EF4-FFF2-40B4-BE49-F238E27FC236}">
                <a16:creationId xmlns:a16="http://schemas.microsoft.com/office/drawing/2014/main" id="{F02B63E8-BB7E-96B4-6386-ED3763B144BB}"/>
              </a:ext>
            </a:extLst>
          </p:cNvPr>
          <p:cNvSpPr txBox="1">
            <a:spLocks noGrp="1"/>
          </p:cNvSpPr>
          <p:nvPr>
            <p:ph type="body" idx="10"/>
          </p:nvPr>
        </p:nvSpPr>
        <p:spPr>
          <a:xfrm>
            <a:off x="4791076" y="1824038"/>
            <a:ext cx="6680200" cy="4314824"/>
          </a:xfrm>
          <a:prstGeom prst="rect">
            <a:avLst/>
          </a:prstGeom>
          <a:noFill/>
          <a:ln>
            <a:noFill/>
          </a:ln>
        </p:spPr>
        <p:txBody>
          <a:bodyPr spcFirstLastPara="1" wrap="square" lIns="91425" tIns="91425" rIns="91425" bIns="91425" numCol="2" spcCol="432000" anchor="t" anchorCtr="0">
            <a:noAutofit/>
          </a:bodyPr>
          <a:lstStyle>
            <a:lvl1pPr marL="360000" lvl="0" indent="-355600" algn="l" defTabSz="914400" rtl="0" eaLnBrk="1" latinLnBrk="0" hangingPunct="1">
              <a:lnSpc>
                <a:spcPct val="100000"/>
              </a:lnSpc>
              <a:spcBef>
                <a:spcPts val="0"/>
              </a:spcBef>
              <a:spcAft>
                <a:spcPts val="1200"/>
              </a:spcAft>
              <a:buClr>
                <a:srgbClr val="BBD648"/>
              </a:buClr>
              <a:buSzPct val="80000"/>
              <a:buFont typeface="Lato"/>
              <a:buChar char="●"/>
              <a:defRPr sz="2000" kern="1200" dirty="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Espaço Reservado para Imagem 10">
            <a:extLst>
              <a:ext uri="{FF2B5EF4-FFF2-40B4-BE49-F238E27FC236}">
                <a16:creationId xmlns:a16="http://schemas.microsoft.com/office/drawing/2014/main" id="{354E206D-B10D-4F29-8AFC-1335E462B8E4}"/>
              </a:ext>
            </a:extLst>
          </p:cNvPr>
          <p:cNvSpPr>
            <a:spLocks noGrp="1"/>
          </p:cNvSpPr>
          <p:nvPr>
            <p:ph type="pic" sz="quarter" idx="12"/>
          </p:nvPr>
        </p:nvSpPr>
        <p:spPr>
          <a:xfrm>
            <a:off x="720724" y="719138"/>
            <a:ext cx="3962401" cy="5419723"/>
          </a:xfrm>
          <a:prstGeom prst="rect">
            <a:avLst/>
          </a:prstGeom>
          <a:pattFill prst="pct25">
            <a:fgClr>
              <a:srgbClr val="B7D9FF"/>
            </a:fgClr>
            <a:bgClr>
              <a:schemeClr val="bg1"/>
            </a:bgClr>
          </a:pattFill>
        </p:spPr>
        <p:txBody>
          <a:bodyPr tIns="1260000" bIns="36000" anchor="ctr"/>
          <a:lstStyle>
            <a:lvl1pPr marL="0" indent="0" algn="ctr">
              <a:buNone/>
              <a:defRPr sz="1800"/>
            </a:lvl1pPr>
          </a:lstStyle>
          <a:p>
            <a:endParaRPr lang="pt-BR" dirty="0"/>
          </a:p>
        </p:txBody>
      </p:sp>
    </p:spTree>
    <p:extLst>
      <p:ext uri="{BB962C8B-B14F-4D97-AF65-F5344CB8AC3E}">
        <p14:creationId xmlns:p14="http://schemas.microsoft.com/office/powerpoint/2010/main" val="32088906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ferênci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2;p3">
            <a:extLst>
              <a:ext uri="{FF2B5EF4-FFF2-40B4-BE49-F238E27FC236}">
                <a16:creationId xmlns:a16="http://schemas.microsoft.com/office/drawing/2014/main" id="{4384A224-9386-C285-794C-20D8E5D73249}"/>
              </a:ext>
            </a:extLst>
          </p:cNvPr>
          <p:cNvSpPr txBox="1"/>
          <p:nvPr userDrawn="1"/>
        </p:nvSpPr>
        <p:spPr>
          <a:xfrm rot="655">
            <a:off x="561000" y="113006"/>
            <a:ext cx="2015969"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Referências</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7" name="Google Shape;24;p3">
            <a:extLst>
              <a:ext uri="{FF2B5EF4-FFF2-40B4-BE49-F238E27FC236}">
                <a16:creationId xmlns:a16="http://schemas.microsoft.com/office/drawing/2014/main" id="{1DEF764C-D037-EDC6-8571-F9DB6CA25936}"/>
              </a:ext>
            </a:extLst>
          </p:cNvPr>
          <p:cNvSpPr txBox="1">
            <a:spLocks noGrp="1"/>
          </p:cNvSpPr>
          <p:nvPr>
            <p:ph type="body" idx="1"/>
          </p:nvPr>
        </p:nvSpPr>
        <p:spPr>
          <a:xfrm>
            <a:off x="719138" y="719138"/>
            <a:ext cx="10752137" cy="5418137"/>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213971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cerramento">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1E82771-60DE-C39F-621B-F06D4BB673D6}"/>
              </a:ext>
            </a:extLst>
          </p:cNvPr>
          <p:cNvGrpSpPr/>
          <p:nvPr userDrawn="1"/>
        </p:nvGrpSpPr>
        <p:grpSpPr>
          <a:xfrm>
            <a:off x="4143068" y="1476068"/>
            <a:ext cx="3905864" cy="3905864"/>
            <a:chOff x="3209850" y="1209600"/>
            <a:chExt cx="2724300" cy="2724300"/>
          </a:xfrm>
        </p:grpSpPr>
        <p:sp>
          <p:nvSpPr>
            <p:cNvPr id="3" name="Google Shape;30;p9">
              <a:extLst>
                <a:ext uri="{FF2B5EF4-FFF2-40B4-BE49-F238E27FC236}">
                  <a16:creationId xmlns:a16="http://schemas.microsoft.com/office/drawing/2014/main" id="{F3E2A2E5-AE56-4867-A86B-42E000A70E4E}"/>
                </a:ext>
              </a:extLst>
            </p:cNvPr>
            <p:cNvSpPr/>
            <p:nvPr userDrawn="1"/>
          </p:nvSpPr>
          <p:spPr>
            <a:xfrm>
              <a:off x="3209850" y="1209600"/>
              <a:ext cx="2724300" cy="27243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panose="020B0604020202020204" pitchFamily="34" charset="0"/>
                <a:ea typeface="Lato"/>
                <a:cs typeface="Arial" panose="020B0604020202020204" pitchFamily="34" charset="0"/>
                <a:sym typeface="Lato"/>
              </a:endParaRPr>
            </a:p>
          </p:txBody>
        </p:sp>
        <p:pic>
          <p:nvPicPr>
            <p:cNvPr id="4" name="Google Shape;32;p9">
              <a:extLst>
                <a:ext uri="{FF2B5EF4-FFF2-40B4-BE49-F238E27FC236}">
                  <a16:creationId xmlns:a16="http://schemas.microsoft.com/office/drawing/2014/main" id="{DF570F9F-4E11-FC65-54DE-E42687B9D4AE}"/>
                </a:ext>
              </a:extLst>
            </p:cNvPr>
            <p:cNvPicPr preferRelativeResize="0"/>
            <p:nvPr userDrawn="1"/>
          </p:nvPicPr>
          <p:blipFill rotWithShape="1">
            <a:blip r:embed="rId2">
              <a:alphaModFix/>
            </a:blip>
            <a:srcRect/>
            <a:stretch/>
          </p:blipFill>
          <p:spPr>
            <a:xfrm>
              <a:off x="3545350" y="2438712"/>
              <a:ext cx="2053300" cy="266075"/>
            </a:xfrm>
            <a:prstGeom prst="rect">
              <a:avLst/>
            </a:prstGeom>
            <a:noFill/>
            <a:ln>
              <a:noFill/>
            </a:ln>
          </p:spPr>
        </p:pic>
      </p:grpSp>
    </p:spTree>
    <p:extLst>
      <p:ext uri="{BB962C8B-B14F-4D97-AF65-F5344CB8AC3E}">
        <p14:creationId xmlns:p14="http://schemas.microsoft.com/office/powerpoint/2010/main" val="29380535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uia gráfico">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2;p3">
            <a:extLst>
              <a:ext uri="{FF2B5EF4-FFF2-40B4-BE49-F238E27FC236}">
                <a16:creationId xmlns:a16="http://schemas.microsoft.com/office/drawing/2014/main" id="{4384A224-9386-C285-794C-20D8E5D73249}"/>
              </a:ext>
            </a:extLst>
          </p:cNvPr>
          <p:cNvSpPr txBox="1"/>
          <p:nvPr userDrawn="1"/>
        </p:nvSpPr>
        <p:spPr>
          <a:xfrm rot="655">
            <a:off x="561000" y="113006"/>
            <a:ext cx="2015969"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Guia gráfico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28172463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 Capa_Linguagens" preserve="1">
  <p:cSld name="1. Capa_Linguagens">
    <p:spTree>
      <p:nvGrpSpPr>
        <p:cNvPr id="1" name="Shape 9"/>
        <p:cNvGrpSpPr/>
        <p:nvPr/>
      </p:nvGrpSpPr>
      <p:grpSpPr>
        <a:xfrm>
          <a:off x="0" y="0"/>
          <a:ext cx="0" cy="0"/>
          <a:chOff x="0" y="0"/>
          <a:chExt cx="0" cy="0"/>
        </a:xfrm>
      </p:grpSpPr>
      <p:pic>
        <p:nvPicPr>
          <p:cNvPr id="8" name="Google Shape;11;p8">
            <a:extLst>
              <a:ext uri="{FF2B5EF4-FFF2-40B4-BE49-F238E27FC236}">
                <a16:creationId xmlns:a16="http://schemas.microsoft.com/office/drawing/2014/main" id="{E813BA6B-0A0E-7973-E9E7-49BEF4CB7871}"/>
              </a:ext>
            </a:extLst>
          </p:cNvPr>
          <p:cNvPicPr preferRelativeResize="0"/>
          <p:nvPr userDrawn="1"/>
        </p:nvPicPr>
        <p:blipFill rotWithShape="1">
          <a:blip r:embed="rId2">
            <a:alphaModFix/>
          </a:blip>
          <a:srcRect/>
          <a:stretch/>
        </p:blipFill>
        <p:spPr>
          <a:xfrm>
            <a:off x="333171" y="340599"/>
            <a:ext cx="1453667" cy="1157133"/>
          </a:xfrm>
          <a:prstGeom prst="rect">
            <a:avLst/>
          </a:prstGeom>
          <a:noFill/>
          <a:ln>
            <a:noFill/>
          </a:ln>
        </p:spPr>
      </p:pic>
      <p:pic>
        <p:nvPicPr>
          <p:cNvPr id="9" name="Google Shape;12;p8">
            <a:extLst>
              <a:ext uri="{FF2B5EF4-FFF2-40B4-BE49-F238E27FC236}">
                <a16:creationId xmlns:a16="http://schemas.microsoft.com/office/drawing/2014/main" id="{13EDC077-3607-2A5D-2175-3EB18886933D}"/>
              </a:ext>
            </a:extLst>
          </p:cNvPr>
          <p:cNvPicPr preferRelativeResize="0"/>
          <p:nvPr userDrawn="1"/>
        </p:nvPicPr>
        <p:blipFill rotWithShape="1">
          <a:blip r:embed="rId3">
            <a:alphaModFix/>
          </a:blip>
          <a:srcRect/>
          <a:stretch/>
        </p:blipFill>
        <p:spPr>
          <a:xfrm>
            <a:off x="9112034" y="6174067"/>
            <a:ext cx="2712967" cy="352533"/>
          </a:xfrm>
          <a:prstGeom prst="rect">
            <a:avLst/>
          </a:prstGeom>
          <a:noFill/>
          <a:ln>
            <a:noFill/>
          </a:ln>
        </p:spPr>
      </p:pic>
      <p:sp>
        <p:nvSpPr>
          <p:cNvPr id="13" name="Google Shape;13;p8">
            <a:extLst>
              <a:ext uri="{FF2B5EF4-FFF2-40B4-BE49-F238E27FC236}">
                <a16:creationId xmlns:a16="http://schemas.microsoft.com/office/drawing/2014/main" id="{50AB9BFC-8138-E2AC-0311-81DB7580869A}"/>
              </a:ext>
            </a:extLst>
          </p:cNvPr>
          <p:cNvSpPr/>
          <p:nvPr userDrawn="1"/>
        </p:nvSpPr>
        <p:spPr>
          <a:xfrm>
            <a:off x="5329400" y="676116"/>
            <a:ext cx="1533200" cy="1533200"/>
          </a:xfrm>
          <a:prstGeom prst="ellipse">
            <a:avLst/>
          </a:prstGeom>
          <a:solidFill>
            <a:srgbClr val="FFF8E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panose="020B0604020202020204" pitchFamily="34" charset="0"/>
              <a:ea typeface="Lato"/>
              <a:cs typeface="Arial" panose="020B0604020202020204" pitchFamily="34" charset="0"/>
              <a:sym typeface="Lato"/>
            </a:endParaRPr>
          </a:p>
        </p:txBody>
      </p:sp>
      <p:pic>
        <p:nvPicPr>
          <p:cNvPr id="15" name="Google Shape;14;p8">
            <a:extLst>
              <a:ext uri="{FF2B5EF4-FFF2-40B4-BE49-F238E27FC236}">
                <a16:creationId xmlns:a16="http://schemas.microsoft.com/office/drawing/2014/main" id="{97060C0E-B246-414D-9F2A-5C20F9D89C66}"/>
              </a:ext>
            </a:extLst>
          </p:cNvPr>
          <p:cNvPicPr preferRelativeResize="0"/>
          <p:nvPr userDrawn="1"/>
        </p:nvPicPr>
        <p:blipFill rotWithShape="1">
          <a:blip r:embed="rId4">
            <a:alphaModFix/>
          </a:blip>
          <a:srcRect/>
          <a:stretch/>
        </p:blipFill>
        <p:spPr>
          <a:xfrm rot="16200000">
            <a:off x="6706500" y="93585"/>
            <a:ext cx="177800" cy="2603500"/>
          </a:xfrm>
          <a:prstGeom prst="rect">
            <a:avLst/>
          </a:prstGeom>
          <a:noFill/>
          <a:ln>
            <a:noFill/>
          </a:ln>
        </p:spPr>
      </p:pic>
      <p:pic>
        <p:nvPicPr>
          <p:cNvPr id="16" name="Google Shape;15;p8">
            <a:extLst>
              <a:ext uri="{FF2B5EF4-FFF2-40B4-BE49-F238E27FC236}">
                <a16:creationId xmlns:a16="http://schemas.microsoft.com/office/drawing/2014/main" id="{3FD1E510-AFE3-A726-E133-050B482E7573}"/>
              </a:ext>
            </a:extLst>
          </p:cNvPr>
          <p:cNvPicPr preferRelativeResize="0"/>
          <p:nvPr userDrawn="1"/>
        </p:nvPicPr>
        <p:blipFill rotWithShape="1">
          <a:blip r:embed="rId5">
            <a:alphaModFix/>
          </a:blip>
          <a:srcRect l="-1265" r="-10"/>
          <a:stretch/>
        </p:blipFill>
        <p:spPr>
          <a:xfrm>
            <a:off x="5154034" y="729100"/>
            <a:ext cx="1759197" cy="1526736"/>
          </a:xfrm>
          <a:prstGeom prst="rect">
            <a:avLst/>
          </a:prstGeom>
          <a:noFill/>
          <a:ln>
            <a:noFill/>
          </a:ln>
        </p:spPr>
      </p:pic>
      <p:sp>
        <p:nvSpPr>
          <p:cNvPr id="17" name="Google Shape;16;p8">
            <a:extLst>
              <a:ext uri="{FF2B5EF4-FFF2-40B4-BE49-F238E27FC236}">
                <a16:creationId xmlns:a16="http://schemas.microsoft.com/office/drawing/2014/main" id="{2C8D0E12-2824-0790-FD02-A35811295FAE}"/>
              </a:ext>
            </a:extLst>
          </p:cNvPr>
          <p:cNvSpPr/>
          <p:nvPr userDrawn="1"/>
        </p:nvSpPr>
        <p:spPr>
          <a:xfrm>
            <a:off x="10359333" y="269716"/>
            <a:ext cx="1533200" cy="1533200"/>
          </a:xfrm>
          <a:prstGeom prst="ellipse">
            <a:avLst/>
          </a:prstGeom>
          <a:solidFill>
            <a:srgbClr val="FFF8E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panose="020B0604020202020204" pitchFamily="34" charset="0"/>
              <a:ea typeface="Lato"/>
              <a:cs typeface="Arial" panose="020B0604020202020204" pitchFamily="34" charset="0"/>
              <a:sym typeface="Lato"/>
            </a:endParaRPr>
          </a:p>
        </p:txBody>
      </p:sp>
      <p:sp>
        <p:nvSpPr>
          <p:cNvPr id="19" name="Google Shape;17;p8">
            <a:extLst>
              <a:ext uri="{FF2B5EF4-FFF2-40B4-BE49-F238E27FC236}">
                <a16:creationId xmlns:a16="http://schemas.microsoft.com/office/drawing/2014/main" id="{68FB27E7-D45D-711E-5A38-BD7C28B319D6}"/>
              </a:ext>
            </a:extLst>
          </p:cNvPr>
          <p:cNvSpPr/>
          <p:nvPr userDrawn="1"/>
        </p:nvSpPr>
        <p:spPr>
          <a:xfrm rot="21551599" flipH="1">
            <a:off x="10486762" y="1188905"/>
            <a:ext cx="1278527" cy="412856"/>
          </a:xfrm>
          <a:prstGeom prst="roundRect">
            <a:avLst>
              <a:gd name="adj" fmla="val 7293"/>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2133" b="0" i="0" u="none" strike="noStrike" cap="none" dirty="0">
                <a:solidFill>
                  <a:srgbClr val="000000"/>
                </a:solidFill>
                <a:latin typeface="Saira Medium"/>
                <a:ea typeface="Saira Medium"/>
                <a:cs typeface="Saira Medium"/>
                <a:sym typeface="Saira Medium"/>
              </a:rPr>
              <a:t>SÉRIE</a:t>
            </a:r>
            <a:endParaRPr sz="2133" b="0" i="0" u="none" strike="noStrike" cap="none" dirty="0">
              <a:solidFill>
                <a:srgbClr val="000000"/>
              </a:solidFill>
              <a:latin typeface="Saira Medium"/>
              <a:ea typeface="Saira Medium"/>
              <a:cs typeface="Saira Medium"/>
              <a:sym typeface="Saira Medium"/>
            </a:endParaRPr>
          </a:p>
        </p:txBody>
      </p:sp>
      <p:pic>
        <p:nvPicPr>
          <p:cNvPr id="20" name="Google Shape;18;p8">
            <a:extLst>
              <a:ext uri="{FF2B5EF4-FFF2-40B4-BE49-F238E27FC236}">
                <a16:creationId xmlns:a16="http://schemas.microsoft.com/office/drawing/2014/main" id="{F0DA8E17-AE99-2382-AE54-5E9281B5D0C5}"/>
              </a:ext>
            </a:extLst>
          </p:cNvPr>
          <p:cNvPicPr preferRelativeResize="0"/>
          <p:nvPr userDrawn="1"/>
        </p:nvPicPr>
        <p:blipFill rotWithShape="1">
          <a:blip r:embed="rId6">
            <a:alphaModFix/>
          </a:blip>
          <a:srcRect/>
          <a:stretch/>
        </p:blipFill>
        <p:spPr>
          <a:xfrm>
            <a:off x="2060700" y="560801"/>
            <a:ext cx="1533200" cy="474304"/>
          </a:xfrm>
          <a:prstGeom prst="rect">
            <a:avLst/>
          </a:prstGeom>
          <a:noFill/>
          <a:ln>
            <a:noFill/>
          </a:ln>
        </p:spPr>
      </p:pic>
      <p:pic>
        <p:nvPicPr>
          <p:cNvPr id="21" name="Google Shape;19;p8">
            <a:extLst>
              <a:ext uri="{FF2B5EF4-FFF2-40B4-BE49-F238E27FC236}">
                <a16:creationId xmlns:a16="http://schemas.microsoft.com/office/drawing/2014/main" id="{4C703863-808C-E3DD-5E58-DDF7752F26D6}"/>
              </a:ext>
            </a:extLst>
          </p:cNvPr>
          <p:cNvPicPr preferRelativeResize="0"/>
          <p:nvPr userDrawn="1"/>
        </p:nvPicPr>
        <p:blipFill rotWithShape="1">
          <a:blip r:embed="rId7">
            <a:alphaModFix/>
          </a:blip>
          <a:srcRect/>
          <a:stretch/>
        </p:blipFill>
        <p:spPr>
          <a:xfrm>
            <a:off x="6757533" y="527599"/>
            <a:ext cx="480424" cy="474300"/>
          </a:xfrm>
          <a:prstGeom prst="rect">
            <a:avLst/>
          </a:prstGeom>
          <a:noFill/>
          <a:ln>
            <a:noFill/>
          </a:ln>
        </p:spPr>
      </p:pic>
    </p:spTree>
    <p:extLst>
      <p:ext uri="{BB962C8B-B14F-4D97-AF65-F5344CB8AC3E}">
        <p14:creationId xmlns:p14="http://schemas.microsoft.com/office/powerpoint/2010/main" val="132574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údo e objetivos">
    <p:spTree>
      <p:nvGrpSpPr>
        <p:cNvPr id="1" name=""/>
        <p:cNvGrpSpPr/>
        <p:nvPr/>
      </p:nvGrpSpPr>
      <p:grpSpPr>
        <a:xfrm>
          <a:off x="0" y="0"/>
          <a:ext cx="0" cy="0"/>
          <a:chOff x="0" y="0"/>
          <a:chExt cx="0" cy="0"/>
        </a:xfrm>
      </p:grpSpPr>
      <p:sp>
        <p:nvSpPr>
          <p:cNvPr id="24" name="Google Shape;21;p3">
            <a:extLst>
              <a:ext uri="{FF2B5EF4-FFF2-40B4-BE49-F238E27FC236}">
                <a16:creationId xmlns:a16="http://schemas.microsoft.com/office/drawing/2014/main" id="{F56D18EC-3C8F-9F5F-E195-8A355D63204E}"/>
              </a:ext>
            </a:extLst>
          </p:cNvPr>
          <p:cNvSpPr/>
          <p:nvPr userDrawn="1"/>
        </p:nvSpPr>
        <p:spPr>
          <a:xfrm rot="16200000" flipV="1">
            <a:off x="5900664" y="508797"/>
            <a:ext cx="6257135" cy="5840400"/>
          </a:xfrm>
          <a:prstGeom prst="round2SameRect">
            <a:avLst>
              <a:gd name="adj1" fmla="val 2014"/>
              <a:gd name="adj2" fmla="val 0"/>
            </a:avLst>
          </a:prstGeom>
          <a:solidFill>
            <a:srgbClr val="EEEEEE"/>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62519" y="511047"/>
            <a:ext cx="6257135" cy="5835903"/>
          </a:xfrm>
          <a:prstGeom prst="round2SameRect">
            <a:avLst>
              <a:gd name="adj1" fmla="val 2014"/>
              <a:gd name="adj2" fmla="val 0"/>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algn="ctr">
              <a:lnSpc>
                <a:spcPct val="80000"/>
              </a:lnSpc>
              <a:buClr>
                <a:srgbClr val="000000"/>
              </a:buClr>
              <a:buSzPts val="1800"/>
              <a:buFont typeface="Arial"/>
              <a:buNone/>
            </a:pPr>
            <a:r>
              <a:rPr lang="pt-BR" sz="2000" kern="0" dirty="0">
                <a:solidFill>
                  <a:srgbClr val="000000"/>
                </a:solidFill>
                <a:latin typeface="Saira SemiBold"/>
                <a:ea typeface="Saira SemiBold"/>
                <a:cs typeface="Saira SemiBold"/>
                <a:sym typeface="Saira SemiBold"/>
              </a:rPr>
              <a:t>Conteúdo</a:t>
            </a:r>
            <a:endParaRPr sz="2000" kern="0" dirty="0">
              <a:solidFill>
                <a:srgbClr val="000000"/>
              </a:solidFill>
              <a:latin typeface="Arial Black" panose="020B0A04020102020204" pitchFamily="34" charset="0"/>
              <a:ea typeface="Lato Black"/>
              <a:cs typeface="Lato Black"/>
              <a:sym typeface="Lato Black"/>
            </a:endParaRPr>
          </a:p>
        </p:txBody>
      </p:sp>
      <p:sp>
        <p:nvSpPr>
          <p:cNvPr id="29" name="Google Shape;26;p3">
            <a:extLst>
              <a:ext uri="{FF2B5EF4-FFF2-40B4-BE49-F238E27FC236}">
                <a16:creationId xmlns:a16="http://schemas.microsoft.com/office/drawing/2014/main" id="{7552B5D5-26E6-6248-5B76-81859B50B516}"/>
              </a:ext>
            </a:extLst>
          </p:cNvPr>
          <p:cNvSpPr txBox="1"/>
          <p:nvPr userDrawn="1"/>
        </p:nvSpPr>
        <p:spPr>
          <a:xfrm rot="655">
            <a:off x="6396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algn="ctr">
              <a:lnSpc>
                <a:spcPct val="80000"/>
              </a:lnSpc>
              <a:buClr>
                <a:srgbClr val="000000"/>
              </a:buClr>
              <a:buSzPts val="1800"/>
              <a:buFont typeface="Arial"/>
              <a:buNone/>
            </a:pPr>
            <a:r>
              <a:rPr lang="pt-BR" sz="2000" kern="0" dirty="0">
                <a:solidFill>
                  <a:srgbClr val="000000"/>
                </a:solidFill>
                <a:latin typeface="Saira SemiBold"/>
                <a:ea typeface="Saira SemiBold"/>
                <a:cs typeface="Saira SemiBold"/>
                <a:sym typeface="Saira SemiBold"/>
              </a:rPr>
              <a:t>Objetivo</a:t>
            </a:r>
            <a:endParaRPr sz="2000" kern="0" dirty="0">
              <a:solidFill>
                <a:srgbClr val="000000"/>
              </a:solidFill>
              <a:latin typeface="Saira SemiBold"/>
              <a:ea typeface="Saira SemiBold"/>
              <a:cs typeface="Saira SemiBold"/>
              <a:sym typeface="Saira SemiBold"/>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20725" y="719138"/>
            <a:ext cx="4641850" cy="5418137"/>
          </a:xfrm>
          <a:prstGeom prst="rect">
            <a:avLst/>
          </a:prstGeom>
          <a:noFill/>
          <a:ln>
            <a:noFill/>
          </a:ln>
        </p:spPr>
        <p:txBody>
          <a:bodyPr spcFirstLastPara="1" wrap="square" lIns="91425" tIns="91425" rIns="91425" bIns="91425" anchor="t" anchorCtr="0">
            <a:noAutofit/>
          </a:bodyPr>
          <a:lstStyle>
            <a:lvl1pPr marL="360000" lvl="0" indent="-355600" algn="l">
              <a:lnSpc>
                <a:spcPct val="100000"/>
              </a:lnSpc>
              <a:spcBef>
                <a:spcPts val="0"/>
              </a:spcBef>
              <a:spcAft>
                <a:spcPts val="1200"/>
              </a:spcAft>
              <a:buClr>
                <a:srgbClr val="BBD648"/>
              </a:buClr>
              <a:buSzPct val="80000"/>
              <a:buFont typeface="Lato"/>
              <a:buChar char="●"/>
              <a:defRPr sz="200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4;p3">
            <a:extLst>
              <a:ext uri="{FF2B5EF4-FFF2-40B4-BE49-F238E27FC236}">
                <a16:creationId xmlns:a16="http://schemas.microsoft.com/office/drawing/2014/main" id="{754BDDB3-C531-0C5D-B129-98658E71068F}"/>
              </a:ext>
            </a:extLst>
          </p:cNvPr>
          <p:cNvSpPr txBox="1">
            <a:spLocks noGrp="1"/>
          </p:cNvSpPr>
          <p:nvPr>
            <p:ph type="body" idx="10"/>
          </p:nvPr>
        </p:nvSpPr>
        <p:spPr>
          <a:xfrm>
            <a:off x="6827838" y="719138"/>
            <a:ext cx="4641850" cy="5418137"/>
          </a:xfrm>
          <a:prstGeom prst="rect">
            <a:avLst/>
          </a:prstGeom>
          <a:noFill/>
          <a:ln>
            <a:noFill/>
          </a:ln>
        </p:spPr>
        <p:txBody>
          <a:bodyPr spcFirstLastPara="1" wrap="square" lIns="91425" tIns="91425" rIns="91425" bIns="91425" anchor="t" anchorCtr="0">
            <a:noAutofit/>
          </a:bodyPr>
          <a:lstStyle>
            <a:lvl1pPr marL="360000" lvl="0" indent="-355600" algn="l">
              <a:lnSpc>
                <a:spcPct val="100000"/>
              </a:lnSpc>
              <a:spcBef>
                <a:spcPts val="0"/>
              </a:spcBef>
              <a:spcAft>
                <a:spcPts val="1200"/>
              </a:spcAft>
              <a:buClr>
                <a:srgbClr val="BBD648"/>
              </a:buClr>
              <a:buSzPct val="80000"/>
              <a:buFont typeface="Lato"/>
              <a:buChar char="●"/>
              <a:defRPr sz="200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2072156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ara começar - 1 Colun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17688"/>
            <a:ext cx="10752137" cy="431958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9"/>
            <a:ext cx="10752137" cy="996950"/>
          </a:xfrm>
          <a:prstGeom prst="rect">
            <a:avLst/>
          </a:prstGeom>
        </p:spPr>
        <p:txBody>
          <a:bodyPr tIns="0" rIns="0" bIns="0"/>
          <a:lstStyle>
            <a:lvl1pPr>
              <a:lnSpc>
                <a:spcPct val="100000"/>
              </a:lnSpc>
              <a:defRPr sz="2400" b="1" baseline="0"/>
            </a:lvl1pPr>
          </a:lstStyle>
          <a:p>
            <a:r>
              <a:rPr lang="pt-BR" dirty="0"/>
              <a:t>Clique para editar o título Mestre</a:t>
            </a:r>
          </a:p>
        </p:txBody>
      </p:sp>
    </p:spTree>
    <p:extLst>
      <p:ext uri="{BB962C8B-B14F-4D97-AF65-F5344CB8AC3E}">
        <p14:creationId xmlns:p14="http://schemas.microsoft.com/office/powerpoint/2010/main" val="1849564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ara começar - 2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7" name="Google Shape;24;p3">
            <a:extLst>
              <a:ext uri="{FF2B5EF4-FFF2-40B4-BE49-F238E27FC236}">
                <a16:creationId xmlns:a16="http://schemas.microsoft.com/office/drawing/2014/main" id="{6AE87A34-CED3-66C8-D33B-2DDCADED24F3}"/>
              </a:ext>
            </a:extLst>
          </p:cNvPr>
          <p:cNvSpPr txBox="1">
            <a:spLocks noGrp="1"/>
          </p:cNvSpPr>
          <p:nvPr>
            <p:ph type="body" idx="12"/>
          </p:nvPr>
        </p:nvSpPr>
        <p:spPr>
          <a:xfrm>
            <a:off x="719138" y="1824038"/>
            <a:ext cx="5321300"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Google Shape;24;p3">
            <a:extLst>
              <a:ext uri="{FF2B5EF4-FFF2-40B4-BE49-F238E27FC236}">
                <a16:creationId xmlns:a16="http://schemas.microsoft.com/office/drawing/2014/main" id="{740B932D-B10F-F77A-1FA5-E718E16AC455}"/>
              </a:ext>
            </a:extLst>
          </p:cNvPr>
          <p:cNvSpPr txBox="1">
            <a:spLocks noGrp="1"/>
          </p:cNvSpPr>
          <p:nvPr>
            <p:ph type="body" idx="13"/>
          </p:nvPr>
        </p:nvSpPr>
        <p:spPr>
          <a:xfrm>
            <a:off x="6164598" y="1824038"/>
            <a:ext cx="530667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21871035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Foco no conteúdo - 3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9" y="1824039"/>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2" name="Google Shape;24;p3">
            <a:extLst>
              <a:ext uri="{FF2B5EF4-FFF2-40B4-BE49-F238E27FC236}">
                <a16:creationId xmlns:a16="http://schemas.microsoft.com/office/drawing/2014/main" id="{0DCA6A62-19B3-2719-5B5A-59FA5EDECF56}"/>
              </a:ext>
            </a:extLst>
          </p:cNvPr>
          <p:cNvSpPr txBox="1">
            <a:spLocks noGrp="1"/>
          </p:cNvSpPr>
          <p:nvPr>
            <p:ph type="body" idx="10"/>
          </p:nvPr>
        </p:nvSpPr>
        <p:spPr>
          <a:xfrm>
            <a:off x="4358714" y="1824040"/>
            <a:ext cx="3491234" cy="4313235"/>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 name="Google Shape;24;p3">
            <a:extLst>
              <a:ext uri="{FF2B5EF4-FFF2-40B4-BE49-F238E27FC236}">
                <a16:creationId xmlns:a16="http://schemas.microsoft.com/office/drawing/2014/main" id="{E2A2079F-C312-BAB2-5CE6-2234313C0820}"/>
              </a:ext>
            </a:extLst>
          </p:cNvPr>
          <p:cNvSpPr txBox="1">
            <a:spLocks noGrp="1"/>
          </p:cNvSpPr>
          <p:nvPr>
            <p:ph type="body" idx="11"/>
          </p:nvPr>
        </p:nvSpPr>
        <p:spPr>
          <a:xfrm>
            <a:off x="7980040" y="1822451"/>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6" name="Google Shape;22;p3">
            <a:extLst>
              <a:ext uri="{FF2B5EF4-FFF2-40B4-BE49-F238E27FC236}">
                <a16:creationId xmlns:a16="http://schemas.microsoft.com/office/drawing/2014/main" id="{71C9E297-AB8B-9E9D-26E1-5D7FE79BD082}"/>
              </a:ext>
            </a:extLst>
          </p:cNvPr>
          <p:cNvSpPr txBox="1"/>
          <p:nvPr userDrawn="1"/>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9340721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ara começar - Video">
    <p:spTree>
      <p:nvGrpSpPr>
        <p:cNvPr id="1" name=""/>
        <p:cNvGrpSpPr/>
        <p:nvPr/>
      </p:nvGrpSpPr>
      <p:grpSpPr>
        <a:xfrm>
          <a:off x="0" y="0"/>
          <a:ext cx="0" cy="0"/>
          <a:chOff x="0" y="0"/>
          <a:chExt cx="0" cy="0"/>
        </a:xfrm>
      </p:grpSpPr>
      <p:sp>
        <p:nvSpPr>
          <p:cNvPr id="5" name="Google Shape;21;p3">
            <a:extLst>
              <a:ext uri="{FF2B5EF4-FFF2-40B4-BE49-F238E27FC236}">
                <a16:creationId xmlns:a16="http://schemas.microsoft.com/office/drawing/2014/main" id="{FD0CFA6F-C0A4-A4B3-608F-892CE04E78D3}"/>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12" name="Retângulo: Cantos Arredondados 11">
            <a:extLst>
              <a:ext uri="{FF2B5EF4-FFF2-40B4-BE49-F238E27FC236}">
                <a16:creationId xmlns:a16="http://schemas.microsoft.com/office/drawing/2014/main" id="{A5F68E45-F985-6DFD-4FF5-EC908A5DE13B}"/>
              </a:ext>
            </a:extLst>
          </p:cNvPr>
          <p:cNvSpPr/>
          <p:nvPr/>
        </p:nvSpPr>
        <p:spPr>
          <a:xfrm>
            <a:off x="6096001" y="719138"/>
            <a:ext cx="5375276" cy="4313237"/>
          </a:xfrm>
          <a:prstGeom prst="roundRect">
            <a:avLst>
              <a:gd name="adj" fmla="val 2455"/>
            </a:avLst>
          </a:prstGeom>
          <a:solidFill>
            <a:srgbClr val="DEEBA7"/>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719137" y="1824038"/>
            <a:ext cx="4643438"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Título 4">
            <a:extLst>
              <a:ext uri="{FF2B5EF4-FFF2-40B4-BE49-F238E27FC236}">
                <a16:creationId xmlns:a16="http://schemas.microsoft.com/office/drawing/2014/main" id="{939B6BE3-C622-BF34-094F-E1D4CB026E91}"/>
              </a:ext>
            </a:extLst>
          </p:cNvPr>
          <p:cNvSpPr>
            <a:spLocks noGrp="1"/>
          </p:cNvSpPr>
          <p:nvPr>
            <p:ph type="title"/>
          </p:nvPr>
        </p:nvSpPr>
        <p:spPr>
          <a:xfrm>
            <a:off x="719138" y="719138"/>
            <a:ext cx="4643438" cy="996950"/>
          </a:xfrm>
          <a:prstGeom prst="rect">
            <a:avLst/>
          </a:prstGeom>
        </p:spPr>
        <p:txBody>
          <a:bodyPr lIns="90000" tIns="0" rIns="0" bIns="0"/>
          <a:lstStyle>
            <a:lvl1pPr>
              <a:lnSpc>
                <a:spcPct val="100000"/>
              </a:lnSpc>
              <a:defRPr sz="2400" b="1" baseline="0"/>
            </a:lvl1pPr>
          </a:lstStyle>
          <a:p>
            <a:r>
              <a:rPr lang="pt-BR" dirty="0"/>
              <a:t>Clique para editar o título Mestre</a:t>
            </a:r>
          </a:p>
        </p:txBody>
      </p:sp>
      <p:sp>
        <p:nvSpPr>
          <p:cNvPr id="26" name="Google Shape;22;p3">
            <a:extLst>
              <a:ext uri="{FF2B5EF4-FFF2-40B4-BE49-F238E27FC236}">
                <a16:creationId xmlns:a16="http://schemas.microsoft.com/office/drawing/2014/main" id="{773F2D20-972E-5937-D8EF-D5E91C2BC7FC}"/>
              </a:ext>
            </a:extLst>
          </p:cNvPr>
          <p:cNvSpPr txBox="1"/>
          <p:nvPr/>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15" name="Espaço Reservado para Mídia 14">
            <a:extLst>
              <a:ext uri="{FF2B5EF4-FFF2-40B4-BE49-F238E27FC236}">
                <a16:creationId xmlns:a16="http://schemas.microsoft.com/office/drawing/2014/main" id="{A824CAC0-4A5C-A9B5-DCE2-07D1347018A6}"/>
              </a:ext>
            </a:extLst>
          </p:cNvPr>
          <p:cNvSpPr>
            <a:spLocks noGrp="1"/>
          </p:cNvSpPr>
          <p:nvPr>
            <p:ph type="media" sz="quarter" idx="10"/>
          </p:nvPr>
        </p:nvSpPr>
        <p:spPr>
          <a:xfrm>
            <a:off x="6348413" y="977762"/>
            <a:ext cx="4870450" cy="2949713"/>
          </a:xfrm>
          <a:prstGeom prst="rect">
            <a:avLst/>
          </a:prstGeom>
          <a:noFill/>
          <a:ln w="38100">
            <a:solidFill>
              <a:schemeClr val="bg1"/>
            </a:solidFill>
          </a:ln>
        </p:spPr>
        <p:txBody>
          <a:bodyPr tIns="2160000" anchor="ctr"/>
          <a:lstStyle>
            <a:lvl1pPr marL="0" indent="0" algn="ctr">
              <a:buNone/>
              <a:defRPr sz="1600"/>
            </a:lvl1pPr>
          </a:lstStyle>
          <a:p>
            <a:endParaRPr lang="pt-BR" dirty="0"/>
          </a:p>
        </p:txBody>
      </p:sp>
      <p:pic>
        <p:nvPicPr>
          <p:cNvPr id="10" name="Gráfico 9">
            <a:extLst>
              <a:ext uri="{FF2B5EF4-FFF2-40B4-BE49-F238E27FC236}">
                <a16:creationId xmlns:a16="http://schemas.microsoft.com/office/drawing/2014/main" id="{6A9596E3-F984-8D97-C20C-2EBCADF174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85150" y="1824038"/>
            <a:ext cx="1219200" cy="1219200"/>
          </a:xfrm>
          <a:prstGeom prst="rect">
            <a:avLst/>
          </a:prstGeom>
        </p:spPr>
      </p:pic>
      <p:pic>
        <p:nvPicPr>
          <p:cNvPr id="11" name="Gráfico 10">
            <a:extLst>
              <a:ext uri="{FF2B5EF4-FFF2-40B4-BE49-F238E27FC236}">
                <a16:creationId xmlns:a16="http://schemas.microsoft.com/office/drawing/2014/main" id="{32511152-205C-7B9C-32EF-FF0DEF3D6A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3924" y="2119313"/>
            <a:ext cx="552450" cy="628650"/>
          </a:xfrm>
          <a:prstGeom prst="rect">
            <a:avLst/>
          </a:prstGeom>
        </p:spPr>
      </p:pic>
    </p:spTree>
    <p:extLst>
      <p:ext uri="{BB962C8B-B14F-4D97-AF65-F5344CB8AC3E}">
        <p14:creationId xmlns:p14="http://schemas.microsoft.com/office/powerpoint/2010/main" val="3784330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oco no conteúdo - 3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9" y="1824039"/>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2" name="Google Shape;24;p3">
            <a:extLst>
              <a:ext uri="{FF2B5EF4-FFF2-40B4-BE49-F238E27FC236}">
                <a16:creationId xmlns:a16="http://schemas.microsoft.com/office/drawing/2014/main" id="{0DCA6A62-19B3-2719-5B5A-59FA5EDECF56}"/>
              </a:ext>
            </a:extLst>
          </p:cNvPr>
          <p:cNvSpPr txBox="1">
            <a:spLocks noGrp="1"/>
          </p:cNvSpPr>
          <p:nvPr>
            <p:ph type="body" idx="10"/>
          </p:nvPr>
        </p:nvSpPr>
        <p:spPr>
          <a:xfrm>
            <a:off x="4358714" y="1824040"/>
            <a:ext cx="3491234" cy="4313235"/>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 name="Google Shape;24;p3">
            <a:extLst>
              <a:ext uri="{FF2B5EF4-FFF2-40B4-BE49-F238E27FC236}">
                <a16:creationId xmlns:a16="http://schemas.microsoft.com/office/drawing/2014/main" id="{E2A2079F-C312-BAB2-5CE6-2234313C0820}"/>
              </a:ext>
            </a:extLst>
          </p:cNvPr>
          <p:cNvSpPr txBox="1">
            <a:spLocks noGrp="1"/>
          </p:cNvSpPr>
          <p:nvPr>
            <p:ph type="body" idx="11"/>
          </p:nvPr>
        </p:nvSpPr>
        <p:spPr>
          <a:xfrm>
            <a:off x="7980040" y="1822451"/>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6" name="Google Shape;22;p3">
            <a:extLst>
              <a:ext uri="{FF2B5EF4-FFF2-40B4-BE49-F238E27FC236}">
                <a16:creationId xmlns:a16="http://schemas.microsoft.com/office/drawing/2014/main" id="{71C9E297-AB8B-9E9D-26E1-5D7FE79BD082}"/>
              </a:ext>
            </a:extLst>
          </p:cNvPr>
          <p:cNvSpPr txBox="1"/>
          <p:nvPr userDrawn="1"/>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2285625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ara começar - Imagem Dir">
    <p:spTree>
      <p:nvGrpSpPr>
        <p:cNvPr id="1" name=""/>
        <p:cNvGrpSpPr/>
        <p:nvPr/>
      </p:nvGrpSpPr>
      <p:grpSpPr>
        <a:xfrm>
          <a:off x="0" y="0"/>
          <a:ext cx="0" cy="0"/>
          <a:chOff x="0" y="0"/>
          <a:chExt cx="0" cy="0"/>
        </a:xfrm>
      </p:grpSpPr>
      <p:sp>
        <p:nvSpPr>
          <p:cNvPr id="2" name="Google Shape;21;p3">
            <a:extLst>
              <a:ext uri="{FF2B5EF4-FFF2-40B4-BE49-F238E27FC236}">
                <a16:creationId xmlns:a16="http://schemas.microsoft.com/office/drawing/2014/main" id="{AA316C3E-6CF9-6A20-747F-A57E1A02B938}"/>
              </a:ext>
            </a:extLst>
          </p:cNvPr>
          <p:cNvSpPr/>
          <p:nvPr/>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719139" y="1824038"/>
            <a:ext cx="4643436" cy="4313237"/>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Título 4">
            <a:extLst>
              <a:ext uri="{FF2B5EF4-FFF2-40B4-BE49-F238E27FC236}">
                <a16:creationId xmlns:a16="http://schemas.microsoft.com/office/drawing/2014/main" id="{939B6BE3-C622-BF34-094F-E1D4CB026E91}"/>
              </a:ext>
            </a:extLst>
          </p:cNvPr>
          <p:cNvSpPr>
            <a:spLocks noGrp="1"/>
          </p:cNvSpPr>
          <p:nvPr>
            <p:ph type="title"/>
          </p:nvPr>
        </p:nvSpPr>
        <p:spPr>
          <a:xfrm>
            <a:off x="719138" y="719138"/>
            <a:ext cx="4643436" cy="996950"/>
          </a:xfrm>
          <a:prstGeom prst="rect">
            <a:avLst/>
          </a:prstGeom>
        </p:spPr>
        <p:txBody>
          <a:bodyPr lIns="90000" tIns="0" bIns="180000"/>
          <a:lstStyle>
            <a:lvl1pPr>
              <a:lnSpc>
                <a:spcPct val="100000"/>
              </a:lnSpc>
              <a:defRPr sz="2400" b="1" baseline="0"/>
            </a:lvl1pPr>
          </a:lstStyle>
          <a:p>
            <a:r>
              <a:rPr lang="pt-BR" dirty="0"/>
              <a:t>Clique para editar o título Mestre</a:t>
            </a:r>
          </a:p>
        </p:txBody>
      </p:sp>
      <p:sp>
        <p:nvSpPr>
          <p:cNvPr id="26" name="Google Shape;22;p3">
            <a:extLst>
              <a:ext uri="{FF2B5EF4-FFF2-40B4-BE49-F238E27FC236}">
                <a16:creationId xmlns:a16="http://schemas.microsoft.com/office/drawing/2014/main" id="{773F2D20-972E-5937-D8EF-D5E91C2BC7FC}"/>
              </a:ext>
            </a:extLst>
          </p:cNvPr>
          <p:cNvSpPr txBox="1"/>
          <p:nvPr/>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6" name="Retângulo 5">
            <a:extLst>
              <a:ext uri="{FF2B5EF4-FFF2-40B4-BE49-F238E27FC236}">
                <a16:creationId xmlns:a16="http://schemas.microsoft.com/office/drawing/2014/main" id="{50321DB4-90B8-49F9-52AE-8A88FFB1B4D0}"/>
              </a:ext>
            </a:extLst>
          </p:cNvPr>
          <p:cNvSpPr/>
          <p:nvPr/>
        </p:nvSpPr>
        <p:spPr>
          <a:xfrm>
            <a:off x="6040438" y="731119"/>
            <a:ext cx="5430837" cy="5406155"/>
          </a:xfrm>
          <a:prstGeom prst="rect">
            <a:avLst/>
          </a:prstGeom>
          <a:solidFill>
            <a:schemeClr val="bg1"/>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7" name="Espaço Reservado para Imagem 10">
            <a:extLst>
              <a:ext uri="{FF2B5EF4-FFF2-40B4-BE49-F238E27FC236}">
                <a16:creationId xmlns:a16="http://schemas.microsoft.com/office/drawing/2014/main" id="{DDA0093C-9D87-1448-1251-9A12804E2D11}"/>
              </a:ext>
            </a:extLst>
          </p:cNvPr>
          <p:cNvSpPr>
            <a:spLocks noGrp="1"/>
          </p:cNvSpPr>
          <p:nvPr>
            <p:ph type="pic" sz="quarter" idx="10"/>
          </p:nvPr>
        </p:nvSpPr>
        <p:spPr>
          <a:xfrm>
            <a:off x="6149976" y="828135"/>
            <a:ext cx="5211762" cy="4204239"/>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Tree>
    <p:extLst>
      <p:ext uri="{BB962C8B-B14F-4D97-AF65-F5344CB8AC3E}">
        <p14:creationId xmlns:p14="http://schemas.microsoft.com/office/powerpoint/2010/main" val="2927945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ra começar - Imagem Esq">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50321DB4-90B8-49F9-52AE-8A88FFB1B4D0}"/>
              </a:ext>
            </a:extLst>
          </p:cNvPr>
          <p:cNvSpPr/>
          <p:nvPr/>
        </p:nvSpPr>
        <p:spPr>
          <a:xfrm>
            <a:off x="370397" y="300429"/>
            <a:ext cx="5473191" cy="5177848"/>
          </a:xfrm>
          <a:prstGeom prst="rect">
            <a:avLst/>
          </a:prstGeom>
          <a:solidFill>
            <a:schemeClr val="bg1"/>
          </a:solidFill>
          <a:ln w="6350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2" name="Google Shape;21;p3">
            <a:extLst>
              <a:ext uri="{FF2B5EF4-FFF2-40B4-BE49-F238E27FC236}">
                <a16:creationId xmlns:a16="http://schemas.microsoft.com/office/drawing/2014/main" id="{AA316C3E-6CF9-6A20-747F-A57E1A02B938}"/>
              </a:ext>
            </a:extLst>
          </p:cNvPr>
          <p:cNvSpPr/>
          <p:nvPr/>
        </p:nvSpPr>
        <p:spPr>
          <a:xfrm rot="16200000">
            <a:off x="5946376" y="702465"/>
            <a:ext cx="6257135" cy="5453061"/>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6827838" y="1824039"/>
            <a:ext cx="4643438" cy="43132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6" name="Google Shape;22;p3">
            <a:extLst>
              <a:ext uri="{FF2B5EF4-FFF2-40B4-BE49-F238E27FC236}">
                <a16:creationId xmlns:a16="http://schemas.microsoft.com/office/drawing/2014/main" id="{773F2D20-972E-5937-D8EF-D5E91C2BC7FC}"/>
              </a:ext>
            </a:extLst>
          </p:cNvPr>
          <p:cNvSpPr txBox="1"/>
          <p:nvPr/>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5" name="Espaço Reservado para Imagem 10">
            <a:extLst>
              <a:ext uri="{FF2B5EF4-FFF2-40B4-BE49-F238E27FC236}">
                <a16:creationId xmlns:a16="http://schemas.microsoft.com/office/drawing/2014/main" id="{67781AE3-FDFF-11FB-5F1D-4B7105AEE315}"/>
              </a:ext>
            </a:extLst>
          </p:cNvPr>
          <p:cNvSpPr>
            <a:spLocks noGrp="1"/>
          </p:cNvSpPr>
          <p:nvPr>
            <p:ph type="pic" sz="quarter" idx="10"/>
          </p:nvPr>
        </p:nvSpPr>
        <p:spPr>
          <a:xfrm>
            <a:off x="719138" y="739455"/>
            <a:ext cx="4751387" cy="4292920"/>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
        <p:nvSpPr>
          <p:cNvPr id="7" name="Título 4">
            <a:extLst>
              <a:ext uri="{FF2B5EF4-FFF2-40B4-BE49-F238E27FC236}">
                <a16:creationId xmlns:a16="http://schemas.microsoft.com/office/drawing/2014/main" id="{69E0697F-8CAF-A8CD-95AD-5E05052D893C}"/>
              </a:ext>
            </a:extLst>
          </p:cNvPr>
          <p:cNvSpPr>
            <a:spLocks noGrp="1"/>
          </p:cNvSpPr>
          <p:nvPr>
            <p:ph type="title"/>
          </p:nvPr>
        </p:nvSpPr>
        <p:spPr>
          <a:xfrm>
            <a:off x="6827838" y="719138"/>
            <a:ext cx="4643436" cy="996950"/>
          </a:xfrm>
          <a:prstGeom prst="rect">
            <a:avLst/>
          </a:prstGeom>
        </p:spPr>
        <p:txBody>
          <a:bodyPr lIns="90000" tIns="0" rIns="36000" bIns="0"/>
          <a:lstStyle>
            <a:lvl1pPr>
              <a:lnSpc>
                <a:spcPct val="100000"/>
              </a:lnSpc>
              <a:defRPr sz="2400" b="1" baseline="0"/>
            </a:lvl1pPr>
          </a:lstStyle>
          <a:p>
            <a:r>
              <a:rPr lang="pt-BR" dirty="0"/>
              <a:t>Clique para editar o título Mestre</a:t>
            </a:r>
          </a:p>
        </p:txBody>
      </p:sp>
    </p:spTree>
    <p:extLst>
      <p:ext uri="{BB962C8B-B14F-4D97-AF65-F5344CB8AC3E}">
        <p14:creationId xmlns:p14="http://schemas.microsoft.com/office/powerpoint/2010/main" val="34229187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Slide de Título">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590946" y="-17383"/>
            <a:ext cx="6257135" cy="689275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4" name="Título 4">
            <a:extLst>
              <a:ext uri="{FF2B5EF4-FFF2-40B4-BE49-F238E27FC236}">
                <a16:creationId xmlns:a16="http://schemas.microsoft.com/office/drawing/2014/main" id="{EDEE64CF-21B2-9807-5CB7-05C3731EFCBB}"/>
              </a:ext>
            </a:extLst>
          </p:cNvPr>
          <p:cNvSpPr>
            <a:spLocks noGrp="1"/>
          </p:cNvSpPr>
          <p:nvPr>
            <p:ph type="title" hasCustomPrompt="1"/>
          </p:nvPr>
        </p:nvSpPr>
        <p:spPr>
          <a:xfrm>
            <a:off x="719138" y="719138"/>
            <a:ext cx="6000750" cy="996949"/>
          </a:xfrm>
          <a:prstGeom prst="rect">
            <a:avLst/>
          </a:prstGeom>
        </p:spPr>
        <p:txBody>
          <a:bodyPr tIns="0" rIns="0" bIns="0"/>
          <a:lstStyle>
            <a:lvl1pPr>
              <a:defRPr sz="2400" b="1"/>
            </a:lvl1pPr>
          </a:lstStyle>
          <a:p>
            <a:r>
              <a:rPr lang="en-US" dirty="0" err="1"/>
              <a:t>Recursos</a:t>
            </a:r>
            <a:endParaRPr lang="pt-BR" dirty="0"/>
          </a:p>
        </p:txBody>
      </p:sp>
      <p:sp>
        <p:nvSpPr>
          <p:cNvPr id="6" name="Google Shape;22;p3">
            <a:extLst>
              <a:ext uri="{FF2B5EF4-FFF2-40B4-BE49-F238E27FC236}">
                <a16:creationId xmlns:a16="http://schemas.microsoft.com/office/drawing/2014/main" id="{E2FDB12B-D25D-64B7-B942-D09E3A7C5668}"/>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2" name="Google Shape;24;p3">
            <a:extLst>
              <a:ext uri="{FF2B5EF4-FFF2-40B4-BE49-F238E27FC236}">
                <a16:creationId xmlns:a16="http://schemas.microsoft.com/office/drawing/2014/main" id="{EB0DF5C9-92F3-6779-F3F7-6B7298EBCCF1}"/>
              </a:ext>
            </a:extLst>
          </p:cNvPr>
          <p:cNvSpPr txBox="1">
            <a:spLocks noGrp="1"/>
          </p:cNvSpPr>
          <p:nvPr>
            <p:ph type="body" idx="1"/>
          </p:nvPr>
        </p:nvSpPr>
        <p:spPr>
          <a:xfrm>
            <a:off x="719138" y="1824040"/>
            <a:ext cx="6000750" cy="4313236"/>
          </a:xfrm>
          <a:prstGeom prst="rect">
            <a:avLst/>
          </a:prstGeom>
          <a:noFill/>
          <a:ln>
            <a:noFill/>
          </a:ln>
        </p:spPr>
        <p:txBody>
          <a:bodyPr spcFirstLastPara="1" wrap="square" lIns="91425" tIns="91425" rIns="91425" bIns="91425" anchor="t" anchorCtr="0">
            <a:noAutofit/>
          </a:bodyPr>
          <a:lstStyle>
            <a:lvl1pPr marL="0" lvl="0" indent="-355600" algn="l">
              <a:lnSpc>
                <a:spcPct val="100000"/>
              </a:lnSpc>
              <a:spcBef>
                <a:spcPts val="0"/>
              </a:spcBef>
              <a:spcAft>
                <a:spcPts val="600"/>
              </a:spcAft>
              <a:buClr>
                <a:srgbClr val="BBD648"/>
              </a:buClr>
              <a:buSzPct val="80000"/>
              <a:buFont typeface="Lato"/>
              <a:buChar char="●"/>
              <a:defRPr sz="200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2695165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co no conteúdo - 1 Colun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l"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Lato Black"/>
                <a:cs typeface="Lato Black"/>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24038"/>
            <a:ext cx="1075213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Título 4">
            <a:extLst>
              <a:ext uri="{FF2B5EF4-FFF2-40B4-BE49-F238E27FC236}">
                <a16:creationId xmlns:a16="http://schemas.microsoft.com/office/drawing/2014/main" id="{FEC3D601-D47F-5AAA-B4CA-D484BF8D1316}"/>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29905621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co no conteúdo - 2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2" name="Título 4">
            <a:extLst>
              <a:ext uri="{FF2B5EF4-FFF2-40B4-BE49-F238E27FC236}">
                <a16:creationId xmlns:a16="http://schemas.microsoft.com/office/drawing/2014/main" id="{FFEAC143-E6D7-1BEE-7E27-6265530CB708}"/>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3" name="Google Shape;24;p3">
            <a:extLst>
              <a:ext uri="{FF2B5EF4-FFF2-40B4-BE49-F238E27FC236}">
                <a16:creationId xmlns:a16="http://schemas.microsoft.com/office/drawing/2014/main" id="{9AA54A2D-2AA8-2DB4-2E0E-C9A8CA5A8DF8}"/>
              </a:ext>
            </a:extLst>
          </p:cNvPr>
          <p:cNvSpPr txBox="1">
            <a:spLocks noGrp="1"/>
          </p:cNvSpPr>
          <p:nvPr>
            <p:ph type="body" idx="12"/>
          </p:nvPr>
        </p:nvSpPr>
        <p:spPr>
          <a:xfrm>
            <a:off x="719138" y="1824038"/>
            <a:ext cx="5321300"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4;p3">
            <a:extLst>
              <a:ext uri="{FF2B5EF4-FFF2-40B4-BE49-F238E27FC236}">
                <a16:creationId xmlns:a16="http://schemas.microsoft.com/office/drawing/2014/main" id="{A1231811-BFB1-E06F-7A99-C3AA673C5B30}"/>
              </a:ext>
            </a:extLst>
          </p:cNvPr>
          <p:cNvSpPr txBox="1">
            <a:spLocks noGrp="1"/>
          </p:cNvSpPr>
          <p:nvPr>
            <p:ph type="body" idx="13"/>
          </p:nvPr>
        </p:nvSpPr>
        <p:spPr>
          <a:xfrm>
            <a:off x="6164598" y="1824038"/>
            <a:ext cx="530667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8134763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co no conteúdo - 3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9" y="1824039"/>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2" name="Google Shape;24;p3">
            <a:extLst>
              <a:ext uri="{FF2B5EF4-FFF2-40B4-BE49-F238E27FC236}">
                <a16:creationId xmlns:a16="http://schemas.microsoft.com/office/drawing/2014/main" id="{0DCA6A62-19B3-2719-5B5A-59FA5EDECF56}"/>
              </a:ext>
            </a:extLst>
          </p:cNvPr>
          <p:cNvSpPr txBox="1">
            <a:spLocks noGrp="1"/>
          </p:cNvSpPr>
          <p:nvPr>
            <p:ph type="body" idx="10"/>
          </p:nvPr>
        </p:nvSpPr>
        <p:spPr>
          <a:xfrm>
            <a:off x="4358714" y="1824040"/>
            <a:ext cx="3491234" cy="4313235"/>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 name="Google Shape;24;p3">
            <a:extLst>
              <a:ext uri="{FF2B5EF4-FFF2-40B4-BE49-F238E27FC236}">
                <a16:creationId xmlns:a16="http://schemas.microsoft.com/office/drawing/2014/main" id="{E2A2079F-C312-BAB2-5CE6-2234313C0820}"/>
              </a:ext>
            </a:extLst>
          </p:cNvPr>
          <p:cNvSpPr txBox="1">
            <a:spLocks noGrp="1"/>
          </p:cNvSpPr>
          <p:nvPr>
            <p:ph type="body" idx="11"/>
          </p:nvPr>
        </p:nvSpPr>
        <p:spPr>
          <a:xfrm>
            <a:off x="7980040" y="1822451"/>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2;p3">
            <a:extLst>
              <a:ext uri="{FF2B5EF4-FFF2-40B4-BE49-F238E27FC236}">
                <a16:creationId xmlns:a16="http://schemas.microsoft.com/office/drawing/2014/main" id="{7397C785-BF96-A24E-CB00-E30A7E2873A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28226252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Foco no Conteúdo - Video">
    <p:spTree>
      <p:nvGrpSpPr>
        <p:cNvPr id="1" name=""/>
        <p:cNvGrpSpPr/>
        <p:nvPr/>
      </p:nvGrpSpPr>
      <p:grpSpPr>
        <a:xfrm>
          <a:off x="0" y="0"/>
          <a:ext cx="0" cy="0"/>
          <a:chOff x="0" y="0"/>
          <a:chExt cx="0" cy="0"/>
        </a:xfrm>
      </p:grpSpPr>
      <p:sp>
        <p:nvSpPr>
          <p:cNvPr id="5" name="Google Shape;21;p3">
            <a:extLst>
              <a:ext uri="{FF2B5EF4-FFF2-40B4-BE49-F238E27FC236}">
                <a16:creationId xmlns:a16="http://schemas.microsoft.com/office/drawing/2014/main" id="{FD0CFA6F-C0A4-A4B3-608F-892CE04E78D3}"/>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12" name="Retângulo: Cantos Arredondados 11">
            <a:extLst>
              <a:ext uri="{FF2B5EF4-FFF2-40B4-BE49-F238E27FC236}">
                <a16:creationId xmlns:a16="http://schemas.microsoft.com/office/drawing/2014/main" id="{A5F68E45-F985-6DFD-4FF5-EC908A5DE13B}"/>
              </a:ext>
            </a:extLst>
          </p:cNvPr>
          <p:cNvSpPr/>
          <p:nvPr/>
        </p:nvSpPr>
        <p:spPr>
          <a:xfrm>
            <a:off x="6096001" y="719138"/>
            <a:ext cx="5375276" cy="4313237"/>
          </a:xfrm>
          <a:prstGeom prst="roundRect">
            <a:avLst>
              <a:gd name="adj" fmla="val 2455"/>
            </a:avLst>
          </a:prstGeom>
          <a:solidFill>
            <a:srgbClr val="DEEBA7"/>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719137" y="1824038"/>
            <a:ext cx="4643438"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Título 4">
            <a:extLst>
              <a:ext uri="{FF2B5EF4-FFF2-40B4-BE49-F238E27FC236}">
                <a16:creationId xmlns:a16="http://schemas.microsoft.com/office/drawing/2014/main" id="{939B6BE3-C622-BF34-094F-E1D4CB026E91}"/>
              </a:ext>
            </a:extLst>
          </p:cNvPr>
          <p:cNvSpPr>
            <a:spLocks noGrp="1"/>
          </p:cNvSpPr>
          <p:nvPr>
            <p:ph type="title"/>
          </p:nvPr>
        </p:nvSpPr>
        <p:spPr>
          <a:xfrm>
            <a:off x="719138" y="719138"/>
            <a:ext cx="4643438" cy="996950"/>
          </a:xfrm>
          <a:prstGeom prst="rect">
            <a:avLst/>
          </a:prstGeom>
        </p:spPr>
        <p:txBody>
          <a:bodyPr lIns="90000" tIns="0" rIns="0" bIns="0"/>
          <a:lstStyle>
            <a:lvl1pPr>
              <a:lnSpc>
                <a:spcPct val="100000"/>
              </a:lnSpc>
              <a:defRPr sz="2400" b="1" baseline="0"/>
            </a:lvl1pPr>
          </a:lstStyle>
          <a:p>
            <a:r>
              <a:rPr lang="pt-BR" dirty="0"/>
              <a:t>Clique para editar o título Mestre</a:t>
            </a:r>
          </a:p>
        </p:txBody>
      </p:sp>
      <p:sp>
        <p:nvSpPr>
          <p:cNvPr id="15" name="Espaço Reservado para Mídia 14">
            <a:extLst>
              <a:ext uri="{FF2B5EF4-FFF2-40B4-BE49-F238E27FC236}">
                <a16:creationId xmlns:a16="http://schemas.microsoft.com/office/drawing/2014/main" id="{A824CAC0-4A5C-A9B5-DCE2-07D1347018A6}"/>
              </a:ext>
            </a:extLst>
          </p:cNvPr>
          <p:cNvSpPr>
            <a:spLocks noGrp="1"/>
          </p:cNvSpPr>
          <p:nvPr>
            <p:ph type="media" sz="quarter" idx="10"/>
          </p:nvPr>
        </p:nvSpPr>
        <p:spPr>
          <a:xfrm>
            <a:off x="6348413" y="977762"/>
            <a:ext cx="4870450" cy="2949713"/>
          </a:xfrm>
          <a:prstGeom prst="rect">
            <a:avLst/>
          </a:prstGeom>
          <a:noFill/>
          <a:ln w="38100">
            <a:solidFill>
              <a:schemeClr val="bg1"/>
            </a:solidFill>
          </a:ln>
        </p:spPr>
        <p:txBody>
          <a:bodyPr tIns="2160000" anchor="ctr"/>
          <a:lstStyle>
            <a:lvl1pPr marL="0" indent="0" algn="ctr">
              <a:buNone/>
              <a:defRPr sz="1600"/>
            </a:lvl1pPr>
          </a:lstStyle>
          <a:p>
            <a:endParaRPr lang="pt-BR" dirty="0"/>
          </a:p>
        </p:txBody>
      </p:sp>
      <p:pic>
        <p:nvPicPr>
          <p:cNvPr id="10" name="Gráfico 9">
            <a:extLst>
              <a:ext uri="{FF2B5EF4-FFF2-40B4-BE49-F238E27FC236}">
                <a16:creationId xmlns:a16="http://schemas.microsoft.com/office/drawing/2014/main" id="{6A9596E3-F984-8D97-C20C-2EBCADF174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85150" y="1824038"/>
            <a:ext cx="1219200" cy="1219200"/>
          </a:xfrm>
          <a:prstGeom prst="rect">
            <a:avLst/>
          </a:prstGeom>
        </p:spPr>
      </p:pic>
      <p:pic>
        <p:nvPicPr>
          <p:cNvPr id="11" name="Gráfico 10">
            <a:extLst>
              <a:ext uri="{FF2B5EF4-FFF2-40B4-BE49-F238E27FC236}">
                <a16:creationId xmlns:a16="http://schemas.microsoft.com/office/drawing/2014/main" id="{32511152-205C-7B9C-32EF-FF0DEF3D6A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3924" y="2119313"/>
            <a:ext cx="552450" cy="628650"/>
          </a:xfrm>
          <a:prstGeom prst="rect">
            <a:avLst/>
          </a:prstGeom>
        </p:spPr>
      </p:pic>
      <p:sp>
        <p:nvSpPr>
          <p:cNvPr id="2" name="Google Shape;22;p3">
            <a:extLst>
              <a:ext uri="{FF2B5EF4-FFF2-40B4-BE49-F238E27FC236}">
                <a16:creationId xmlns:a16="http://schemas.microsoft.com/office/drawing/2014/main" id="{C21457D0-F812-2371-B079-F967F46A5AF2}"/>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34493391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Foco no Conteúdo - Imagem Dir">
    <p:spTree>
      <p:nvGrpSpPr>
        <p:cNvPr id="1" name=""/>
        <p:cNvGrpSpPr/>
        <p:nvPr/>
      </p:nvGrpSpPr>
      <p:grpSpPr>
        <a:xfrm>
          <a:off x="0" y="0"/>
          <a:ext cx="0" cy="0"/>
          <a:chOff x="0" y="0"/>
          <a:chExt cx="0" cy="0"/>
        </a:xfrm>
      </p:grpSpPr>
      <p:sp>
        <p:nvSpPr>
          <p:cNvPr id="2" name="Google Shape;21;p3">
            <a:extLst>
              <a:ext uri="{FF2B5EF4-FFF2-40B4-BE49-F238E27FC236}">
                <a16:creationId xmlns:a16="http://schemas.microsoft.com/office/drawing/2014/main" id="{AA316C3E-6CF9-6A20-747F-A57E1A02B938}"/>
              </a:ext>
            </a:extLst>
          </p:cNvPr>
          <p:cNvSpPr/>
          <p:nvPr/>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719139" y="1824038"/>
            <a:ext cx="4643436" cy="4313237"/>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Título 4">
            <a:extLst>
              <a:ext uri="{FF2B5EF4-FFF2-40B4-BE49-F238E27FC236}">
                <a16:creationId xmlns:a16="http://schemas.microsoft.com/office/drawing/2014/main" id="{939B6BE3-C622-BF34-094F-E1D4CB026E91}"/>
              </a:ext>
            </a:extLst>
          </p:cNvPr>
          <p:cNvSpPr>
            <a:spLocks noGrp="1"/>
          </p:cNvSpPr>
          <p:nvPr>
            <p:ph type="title"/>
          </p:nvPr>
        </p:nvSpPr>
        <p:spPr>
          <a:xfrm>
            <a:off x="719138" y="719138"/>
            <a:ext cx="4643436" cy="996950"/>
          </a:xfrm>
          <a:prstGeom prst="rect">
            <a:avLst/>
          </a:prstGeom>
        </p:spPr>
        <p:txBody>
          <a:bodyPr lIns="90000" tIns="0" bIns="180000"/>
          <a:lstStyle>
            <a:lvl1pPr>
              <a:lnSpc>
                <a:spcPct val="100000"/>
              </a:lnSpc>
              <a:defRPr sz="2400" b="1" baseline="0"/>
            </a:lvl1pPr>
          </a:lstStyle>
          <a:p>
            <a:r>
              <a:rPr lang="pt-BR" dirty="0"/>
              <a:t>Clique para editar o título Mestre</a:t>
            </a:r>
          </a:p>
        </p:txBody>
      </p:sp>
      <p:sp>
        <p:nvSpPr>
          <p:cNvPr id="6" name="Retângulo 5">
            <a:extLst>
              <a:ext uri="{FF2B5EF4-FFF2-40B4-BE49-F238E27FC236}">
                <a16:creationId xmlns:a16="http://schemas.microsoft.com/office/drawing/2014/main" id="{50321DB4-90B8-49F9-52AE-8A88FFB1B4D0}"/>
              </a:ext>
            </a:extLst>
          </p:cNvPr>
          <p:cNvSpPr/>
          <p:nvPr/>
        </p:nvSpPr>
        <p:spPr>
          <a:xfrm>
            <a:off x="6040438" y="731119"/>
            <a:ext cx="5430837" cy="5406155"/>
          </a:xfrm>
          <a:prstGeom prst="rect">
            <a:avLst/>
          </a:prstGeom>
          <a:solidFill>
            <a:schemeClr val="bg1"/>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7" name="Espaço Reservado para Imagem 10">
            <a:extLst>
              <a:ext uri="{FF2B5EF4-FFF2-40B4-BE49-F238E27FC236}">
                <a16:creationId xmlns:a16="http://schemas.microsoft.com/office/drawing/2014/main" id="{DDA0093C-9D87-1448-1251-9A12804E2D11}"/>
              </a:ext>
            </a:extLst>
          </p:cNvPr>
          <p:cNvSpPr>
            <a:spLocks noGrp="1"/>
          </p:cNvSpPr>
          <p:nvPr>
            <p:ph type="pic" sz="quarter" idx="10"/>
          </p:nvPr>
        </p:nvSpPr>
        <p:spPr>
          <a:xfrm>
            <a:off x="6149976" y="828135"/>
            <a:ext cx="5211762" cy="4204239"/>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
        <p:nvSpPr>
          <p:cNvPr id="5" name="Google Shape;22;p3">
            <a:extLst>
              <a:ext uri="{FF2B5EF4-FFF2-40B4-BE49-F238E27FC236}">
                <a16:creationId xmlns:a16="http://schemas.microsoft.com/office/drawing/2014/main" id="{8ECAFDC3-E52D-3941-16CE-560CA0001B51}"/>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5870686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Foco no Conteúdo - Imagem Esq">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50321DB4-90B8-49F9-52AE-8A88FFB1B4D0}"/>
              </a:ext>
            </a:extLst>
          </p:cNvPr>
          <p:cNvSpPr/>
          <p:nvPr/>
        </p:nvSpPr>
        <p:spPr>
          <a:xfrm>
            <a:off x="370397" y="300429"/>
            <a:ext cx="5473191" cy="5177848"/>
          </a:xfrm>
          <a:prstGeom prst="rect">
            <a:avLst/>
          </a:prstGeom>
          <a:solidFill>
            <a:schemeClr val="bg1"/>
          </a:solidFill>
          <a:ln w="6350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2" name="Google Shape;21;p3">
            <a:extLst>
              <a:ext uri="{FF2B5EF4-FFF2-40B4-BE49-F238E27FC236}">
                <a16:creationId xmlns:a16="http://schemas.microsoft.com/office/drawing/2014/main" id="{AA316C3E-6CF9-6A20-747F-A57E1A02B938}"/>
              </a:ext>
            </a:extLst>
          </p:cNvPr>
          <p:cNvSpPr/>
          <p:nvPr/>
        </p:nvSpPr>
        <p:spPr>
          <a:xfrm rot="16200000">
            <a:off x="5946376" y="702465"/>
            <a:ext cx="6257135" cy="5453061"/>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6827838" y="1824039"/>
            <a:ext cx="4643438" cy="43132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Espaço Reservado para Imagem 10">
            <a:extLst>
              <a:ext uri="{FF2B5EF4-FFF2-40B4-BE49-F238E27FC236}">
                <a16:creationId xmlns:a16="http://schemas.microsoft.com/office/drawing/2014/main" id="{67781AE3-FDFF-11FB-5F1D-4B7105AEE315}"/>
              </a:ext>
            </a:extLst>
          </p:cNvPr>
          <p:cNvSpPr>
            <a:spLocks noGrp="1"/>
          </p:cNvSpPr>
          <p:nvPr>
            <p:ph type="pic" sz="quarter" idx="10"/>
          </p:nvPr>
        </p:nvSpPr>
        <p:spPr>
          <a:xfrm>
            <a:off x="719138" y="739455"/>
            <a:ext cx="4751387" cy="4292920"/>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
        <p:nvSpPr>
          <p:cNvPr id="7" name="Título 4">
            <a:extLst>
              <a:ext uri="{FF2B5EF4-FFF2-40B4-BE49-F238E27FC236}">
                <a16:creationId xmlns:a16="http://schemas.microsoft.com/office/drawing/2014/main" id="{69E0697F-8CAF-A8CD-95AD-5E05052D893C}"/>
              </a:ext>
            </a:extLst>
          </p:cNvPr>
          <p:cNvSpPr>
            <a:spLocks noGrp="1"/>
          </p:cNvSpPr>
          <p:nvPr>
            <p:ph type="title"/>
          </p:nvPr>
        </p:nvSpPr>
        <p:spPr>
          <a:xfrm>
            <a:off x="6827838" y="719138"/>
            <a:ext cx="4643436" cy="996950"/>
          </a:xfrm>
          <a:prstGeom prst="rect">
            <a:avLst/>
          </a:prstGeom>
        </p:spPr>
        <p:txBody>
          <a:bodyPr lIns="90000" tIns="0" rIns="36000" bIns="0"/>
          <a:lstStyle>
            <a:lvl1pPr>
              <a:lnSpc>
                <a:spcPct val="100000"/>
              </a:lnSpc>
              <a:defRPr sz="2400" b="1" baseline="0"/>
            </a:lvl1pPr>
          </a:lstStyle>
          <a:p>
            <a:r>
              <a:rPr lang="pt-BR" dirty="0"/>
              <a:t>Clique para editar o título Mestre</a:t>
            </a:r>
          </a:p>
        </p:txBody>
      </p:sp>
      <p:sp>
        <p:nvSpPr>
          <p:cNvPr id="4" name="Google Shape;22;p3">
            <a:extLst>
              <a:ext uri="{FF2B5EF4-FFF2-40B4-BE49-F238E27FC236}">
                <a16:creationId xmlns:a16="http://schemas.microsoft.com/office/drawing/2014/main" id="{B0F0F6CD-5E91-A17A-8AA1-065D4420AD06}"/>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13951902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co no Conteúdo - Quadro de Ícone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9" y="719138"/>
            <a:ext cx="9396412" cy="996950"/>
          </a:xfrm>
          <a:prstGeom prst="rect">
            <a:avLst/>
          </a:prstGeom>
        </p:spPr>
        <p:txBody>
          <a:bodyPr bIns="180000"/>
          <a:lstStyle>
            <a:lvl1pPr>
              <a:lnSpc>
                <a:spcPct val="100000"/>
              </a:lnSpc>
              <a:defRPr sz="2400" b="1"/>
            </a:lvl1pPr>
          </a:lstStyle>
          <a:p>
            <a:r>
              <a:rPr lang="pt-BR" dirty="0"/>
              <a:t>Clique para editar o título Mestre</a:t>
            </a:r>
          </a:p>
        </p:txBody>
      </p:sp>
      <p:sp>
        <p:nvSpPr>
          <p:cNvPr id="2" name="Google Shape;24;p3">
            <a:extLst>
              <a:ext uri="{FF2B5EF4-FFF2-40B4-BE49-F238E27FC236}">
                <a16:creationId xmlns:a16="http://schemas.microsoft.com/office/drawing/2014/main" id="{61ED3C62-8D68-A6B7-9D62-4D3BA5BAF0AD}"/>
              </a:ext>
            </a:extLst>
          </p:cNvPr>
          <p:cNvSpPr txBox="1">
            <a:spLocks noGrp="1"/>
          </p:cNvSpPr>
          <p:nvPr>
            <p:ph type="body" idx="26"/>
          </p:nvPr>
        </p:nvSpPr>
        <p:spPr>
          <a:xfrm>
            <a:off x="2076450" y="1821664"/>
            <a:ext cx="3286124"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 name="Google Shape;24;p3">
            <a:extLst>
              <a:ext uri="{FF2B5EF4-FFF2-40B4-BE49-F238E27FC236}">
                <a16:creationId xmlns:a16="http://schemas.microsoft.com/office/drawing/2014/main" id="{8057F37E-DD76-AC8E-9886-4B825DE6BE42}"/>
              </a:ext>
            </a:extLst>
          </p:cNvPr>
          <p:cNvSpPr txBox="1">
            <a:spLocks noGrp="1"/>
          </p:cNvSpPr>
          <p:nvPr>
            <p:ph type="body" idx="27"/>
          </p:nvPr>
        </p:nvSpPr>
        <p:spPr>
          <a:xfrm>
            <a:off x="2076450" y="2215344"/>
            <a:ext cx="3286125"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Google Shape;24;p3">
            <a:extLst>
              <a:ext uri="{FF2B5EF4-FFF2-40B4-BE49-F238E27FC236}">
                <a16:creationId xmlns:a16="http://schemas.microsoft.com/office/drawing/2014/main" id="{6835B5F4-3DA7-388E-5417-43DB2594D524}"/>
              </a:ext>
            </a:extLst>
          </p:cNvPr>
          <p:cNvSpPr txBox="1">
            <a:spLocks noGrp="1"/>
          </p:cNvSpPr>
          <p:nvPr>
            <p:ph type="body" idx="28"/>
          </p:nvPr>
        </p:nvSpPr>
        <p:spPr>
          <a:xfrm>
            <a:off x="6827838" y="1819151"/>
            <a:ext cx="3287712"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6" name="Google Shape;24;p3">
            <a:extLst>
              <a:ext uri="{FF2B5EF4-FFF2-40B4-BE49-F238E27FC236}">
                <a16:creationId xmlns:a16="http://schemas.microsoft.com/office/drawing/2014/main" id="{2ED5A9C4-ECB4-1D8E-EB2B-0557DB680D77}"/>
              </a:ext>
            </a:extLst>
          </p:cNvPr>
          <p:cNvSpPr txBox="1">
            <a:spLocks noGrp="1"/>
          </p:cNvSpPr>
          <p:nvPr>
            <p:ph type="body" idx="29"/>
          </p:nvPr>
        </p:nvSpPr>
        <p:spPr>
          <a:xfrm>
            <a:off x="6827838" y="2212831"/>
            <a:ext cx="3287713"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 name="Google Shape;24;p3">
            <a:extLst>
              <a:ext uri="{FF2B5EF4-FFF2-40B4-BE49-F238E27FC236}">
                <a16:creationId xmlns:a16="http://schemas.microsoft.com/office/drawing/2014/main" id="{49B40B1D-C74A-5C33-8705-8EDC9051AFCC}"/>
              </a:ext>
            </a:extLst>
          </p:cNvPr>
          <p:cNvSpPr txBox="1">
            <a:spLocks noGrp="1"/>
          </p:cNvSpPr>
          <p:nvPr>
            <p:ph type="body" idx="30"/>
          </p:nvPr>
        </p:nvSpPr>
        <p:spPr>
          <a:xfrm>
            <a:off x="2076450" y="3477294"/>
            <a:ext cx="3286124"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Google Shape;24;p3">
            <a:extLst>
              <a:ext uri="{FF2B5EF4-FFF2-40B4-BE49-F238E27FC236}">
                <a16:creationId xmlns:a16="http://schemas.microsoft.com/office/drawing/2014/main" id="{49A61BF9-35E5-5220-C2DA-7F9782C75B75}"/>
              </a:ext>
            </a:extLst>
          </p:cNvPr>
          <p:cNvSpPr txBox="1">
            <a:spLocks noGrp="1"/>
          </p:cNvSpPr>
          <p:nvPr>
            <p:ph type="body" idx="31"/>
          </p:nvPr>
        </p:nvSpPr>
        <p:spPr>
          <a:xfrm>
            <a:off x="2076450" y="3870974"/>
            <a:ext cx="3286125"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9" name="Google Shape;24;p3">
            <a:extLst>
              <a:ext uri="{FF2B5EF4-FFF2-40B4-BE49-F238E27FC236}">
                <a16:creationId xmlns:a16="http://schemas.microsoft.com/office/drawing/2014/main" id="{0D3B3E03-E64B-3DBE-1F35-F82BD9851CA7}"/>
              </a:ext>
            </a:extLst>
          </p:cNvPr>
          <p:cNvSpPr txBox="1">
            <a:spLocks noGrp="1"/>
          </p:cNvSpPr>
          <p:nvPr>
            <p:ph type="body" idx="32"/>
          </p:nvPr>
        </p:nvSpPr>
        <p:spPr>
          <a:xfrm>
            <a:off x="6827838" y="3477294"/>
            <a:ext cx="3287712"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0" name="Google Shape;24;p3">
            <a:extLst>
              <a:ext uri="{FF2B5EF4-FFF2-40B4-BE49-F238E27FC236}">
                <a16:creationId xmlns:a16="http://schemas.microsoft.com/office/drawing/2014/main" id="{CC5B2D57-D388-D451-C7C1-45EBD8BAA08D}"/>
              </a:ext>
            </a:extLst>
          </p:cNvPr>
          <p:cNvSpPr txBox="1">
            <a:spLocks noGrp="1"/>
          </p:cNvSpPr>
          <p:nvPr>
            <p:ph type="body" idx="33"/>
          </p:nvPr>
        </p:nvSpPr>
        <p:spPr>
          <a:xfrm>
            <a:off x="6827838" y="3870974"/>
            <a:ext cx="3287713"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1" name="Google Shape;24;p3">
            <a:extLst>
              <a:ext uri="{FF2B5EF4-FFF2-40B4-BE49-F238E27FC236}">
                <a16:creationId xmlns:a16="http://schemas.microsoft.com/office/drawing/2014/main" id="{5EB76214-7034-4C49-C669-C4A8828E20E2}"/>
              </a:ext>
            </a:extLst>
          </p:cNvPr>
          <p:cNvSpPr txBox="1">
            <a:spLocks noGrp="1"/>
          </p:cNvSpPr>
          <p:nvPr>
            <p:ph type="body" idx="34"/>
          </p:nvPr>
        </p:nvSpPr>
        <p:spPr>
          <a:xfrm>
            <a:off x="2076450" y="5135438"/>
            <a:ext cx="3286124"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6C4C6DA0-A1AD-5CC7-982F-D2551124B631}"/>
              </a:ext>
            </a:extLst>
          </p:cNvPr>
          <p:cNvSpPr txBox="1">
            <a:spLocks noGrp="1"/>
          </p:cNvSpPr>
          <p:nvPr>
            <p:ph type="body" idx="35"/>
          </p:nvPr>
        </p:nvSpPr>
        <p:spPr>
          <a:xfrm>
            <a:off x="2076450" y="5529118"/>
            <a:ext cx="3286125"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3" name="Google Shape;24;p3">
            <a:extLst>
              <a:ext uri="{FF2B5EF4-FFF2-40B4-BE49-F238E27FC236}">
                <a16:creationId xmlns:a16="http://schemas.microsoft.com/office/drawing/2014/main" id="{89130CED-DB56-4B58-FBC3-2024D21FCD54}"/>
              </a:ext>
            </a:extLst>
          </p:cNvPr>
          <p:cNvSpPr txBox="1">
            <a:spLocks noGrp="1"/>
          </p:cNvSpPr>
          <p:nvPr>
            <p:ph type="body" idx="36"/>
          </p:nvPr>
        </p:nvSpPr>
        <p:spPr>
          <a:xfrm>
            <a:off x="6827838" y="5140325"/>
            <a:ext cx="3287712" cy="362217"/>
          </a:xfrm>
          <a:prstGeom prst="rect">
            <a:avLst/>
          </a:prstGeom>
          <a:noFill/>
          <a:ln w="28575">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4" name="Google Shape;24;p3">
            <a:extLst>
              <a:ext uri="{FF2B5EF4-FFF2-40B4-BE49-F238E27FC236}">
                <a16:creationId xmlns:a16="http://schemas.microsoft.com/office/drawing/2014/main" id="{34FBFF21-2BC1-8B95-907A-95B8F9D0E9FF}"/>
              </a:ext>
            </a:extLst>
          </p:cNvPr>
          <p:cNvSpPr txBox="1">
            <a:spLocks noGrp="1"/>
          </p:cNvSpPr>
          <p:nvPr>
            <p:ph type="body" idx="37"/>
          </p:nvPr>
        </p:nvSpPr>
        <p:spPr>
          <a:xfrm>
            <a:off x="6827838" y="5534005"/>
            <a:ext cx="3287713" cy="608157"/>
          </a:xfrm>
          <a:prstGeom prst="rect">
            <a:avLst/>
          </a:prstGeom>
          <a:noFill/>
          <a:ln>
            <a:noFill/>
          </a:ln>
        </p:spPr>
        <p:txBody>
          <a:bodyPr spcFirstLastPara="1" wrap="square" lIns="91425"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tx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2514582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a começar - Video">
    <p:spTree>
      <p:nvGrpSpPr>
        <p:cNvPr id="1" name=""/>
        <p:cNvGrpSpPr/>
        <p:nvPr/>
      </p:nvGrpSpPr>
      <p:grpSpPr>
        <a:xfrm>
          <a:off x="0" y="0"/>
          <a:ext cx="0" cy="0"/>
          <a:chOff x="0" y="0"/>
          <a:chExt cx="0" cy="0"/>
        </a:xfrm>
      </p:grpSpPr>
      <p:sp>
        <p:nvSpPr>
          <p:cNvPr id="5" name="Google Shape;21;p3">
            <a:extLst>
              <a:ext uri="{FF2B5EF4-FFF2-40B4-BE49-F238E27FC236}">
                <a16:creationId xmlns:a16="http://schemas.microsoft.com/office/drawing/2014/main" id="{FD0CFA6F-C0A4-A4B3-608F-892CE04E78D3}"/>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12" name="Retângulo: Cantos Arredondados 11">
            <a:extLst>
              <a:ext uri="{FF2B5EF4-FFF2-40B4-BE49-F238E27FC236}">
                <a16:creationId xmlns:a16="http://schemas.microsoft.com/office/drawing/2014/main" id="{A5F68E45-F985-6DFD-4FF5-EC908A5DE13B}"/>
              </a:ext>
            </a:extLst>
          </p:cNvPr>
          <p:cNvSpPr/>
          <p:nvPr/>
        </p:nvSpPr>
        <p:spPr>
          <a:xfrm>
            <a:off x="6096001" y="719138"/>
            <a:ext cx="5375276" cy="4313237"/>
          </a:xfrm>
          <a:prstGeom prst="roundRect">
            <a:avLst>
              <a:gd name="adj" fmla="val 2455"/>
            </a:avLst>
          </a:prstGeom>
          <a:solidFill>
            <a:srgbClr val="DEEBA7"/>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719137" y="1824038"/>
            <a:ext cx="4643438"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Título 4">
            <a:extLst>
              <a:ext uri="{FF2B5EF4-FFF2-40B4-BE49-F238E27FC236}">
                <a16:creationId xmlns:a16="http://schemas.microsoft.com/office/drawing/2014/main" id="{939B6BE3-C622-BF34-094F-E1D4CB026E91}"/>
              </a:ext>
            </a:extLst>
          </p:cNvPr>
          <p:cNvSpPr>
            <a:spLocks noGrp="1"/>
          </p:cNvSpPr>
          <p:nvPr>
            <p:ph type="title"/>
          </p:nvPr>
        </p:nvSpPr>
        <p:spPr>
          <a:xfrm>
            <a:off x="719138" y="719138"/>
            <a:ext cx="4643438" cy="996950"/>
          </a:xfrm>
          <a:prstGeom prst="rect">
            <a:avLst/>
          </a:prstGeom>
        </p:spPr>
        <p:txBody>
          <a:bodyPr lIns="90000" tIns="0" rIns="0" bIns="0"/>
          <a:lstStyle>
            <a:lvl1pPr>
              <a:lnSpc>
                <a:spcPct val="100000"/>
              </a:lnSpc>
              <a:defRPr sz="2400" b="1" baseline="0"/>
            </a:lvl1pPr>
          </a:lstStyle>
          <a:p>
            <a:r>
              <a:rPr lang="pt-BR" dirty="0"/>
              <a:t>Clique para editar o título Mestre</a:t>
            </a:r>
          </a:p>
        </p:txBody>
      </p:sp>
      <p:sp>
        <p:nvSpPr>
          <p:cNvPr id="26" name="Google Shape;22;p3">
            <a:extLst>
              <a:ext uri="{FF2B5EF4-FFF2-40B4-BE49-F238E27FC236}">
                <a16:creationId xmlns:a16="http://schemas.microsoft.com/office/drawing/2014/main" id="{773F2D20-972E-5937-D8EF-D5E91C2BC7FC}"/>
              </a:ext>
            </a:extLst>
          </p:cNvPr>
          <p:cNvSpPr txBox="1"/>
          <p:nvPr/>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15" name="Espaço Reservado para Mídia 14">
            <a:extLst>
              <a:ext uri="{FF2B5EF4-FFF2-40B4-BE49-F238E27FC236}">
                <a16:creationId xmlns:a16="http://schemas.microsoft.com/office/drawing/2014/main" id="{A824CAC0-4A5C-A9B5-DCE2-07D1347018A6}"/>
              </a:ext>
            </a:extLst>
          </p:cNvPr>
          <p:cNvSpPr>
            <a:spLocks noGrp="1"/>
          </p:cNvSpPr>
          <p:nvPr>
            <p:ph type="media" sz="quarter" idx="10"/>
          </p:nvPr>
        </p:nvSpPr>
        <p:spPr>
          <a:xfrm>
            <a:off x="6348413" y="977762"/>
            <a:ext cx="4870450" cy="2949713"/>
          </a:xfrm>
          <a:prstGeom prst="rect">
            <a:avLst/>
          </a:prstGeom>
          <a:noFill/>
          <a:ln w="38100">
            <a:solidFill>
              <a:schemeClr val="bg1"/>
            </a:solidFill>
          </a:ln>
        </p:spPr>
        <p:txBody>
          <a:bodyPr tIns="2160000" anchor="ctr"/>
          <a:lstStyle>
            <a:lvl1pPr marL="0" indent="0" algn="ctr">
              <a:buNone/>
              <a:defRPr sz="1600"/>
            </a:lvl1pPr>
          </a:lstStyle>
          <a:p>
            <a:endParaRPr lang="pt-BR" dirty="0"/>
          </a:p>
        </p:txBody>
      </p:sp>
      <p:pic>
        <p:nvPicPr>
          <p:cNvPr id="10" name="Gráfico 9">
            <a:extLst>
              <a:ext uri="{FF2B5EF4-FFF2-40B4-BE49-F238E27FC236}">
                <a16:creationId xmlns:a16="http://schemas.microsoft.com/office/drawing/2014/main" id="{6A9596E3-F984-8D97-C20C-2EBCADF174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85150" y="1824038"/>
            <a:ext cx="1219200" cy="1219200"/>
          </a:xfrm>
          <a:prstGeom prst="rect">
            <a:avLst/>
          </a:prstGeom>
        </p:spPr>
      </p:pic>
      <p:pic>
        <p:nvPicPr>
          <p:cNvPr id="11" name="Gráfico 10">
            <a:extLst>
              <a:ext uri="{FF2B5EF4-FFF2-40B4-BE49-F238E27FC236}">
                <a16:creationId xmlns:a16="http://schemas.microsoft.com/office/drawing/2014/main" id="{32511152-205C-7B9C-32EF-FF0DEF3D6A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3924" y="2119313"/>
            <a:ext cx="552450" cy="628650"/>
          </a:xfrm>
          <a:prstGeom prst="rect">
            <a:avLst/>
          </a:prstGeom>
        </p:spPr>
      </p:pic>
      <p:grpSp>
        <p:nvGrpSpPr>
          <p:cNvPr id="6" name="Agrupar 5">
            <a:extLst>
              <a:ext uri="{FF2B5EF4-FFF2-40B4-BE49-F238E27FC236}">
                <a16:creationId xmlns:a16="http://schemas.microsoft.com/office/drawing/2014/main" id="{7186F9C1-4588-4548-3574-216891F304CE}"/>
              </a:ext>
            </a:extLst>
          </p:cNvPr>
          <p:cNvGrpSpPr/>
          <p:nvPr userDrawn="1"/>
        </p:nvGrpSpPr>
        <p:grpSpPr>
          <a:xfrm>
            <a:off x="5925278" y="308827"/>
            <a:ext cx="2259872" cy="574855"/>
            <a:chOff x="659657" y="2362600"/>
            <a:chExt cx="2259872" cy="574855"/>
          </a:xfrm>
        </p:grpSpPr>
        <p:sp>
          <p:nvSpPr>
            <p:cNvPr id="7" name="Gráfico 53">
              <a:extLst>
                <a:ext uri="{FF2B5EF4-FFF2-40B4-BE49-F238E27FC236}">
                  <a16:creationId xmlns:a16="http://schemas.microsoft.com/office/drawing/2014/main" id="{6564E496-F3B5-1C9E-8443-05B427F7CAD3}"/>
                </a:ext>
              </a:extLst>
            </p:cNvPr>
            <p:cNvSpPr/>
            <p:nvPr/>
          </p:nvSpPr>
          <p:spPr>
            <a:xfrm>
              <a:off x="1144556" y="2535090"/>
              <a:ext cx="1774973" cy="279023"/>
            </a:xfrm>
            <a:custGeom>
              <a:avLst/>
              <a:gdLst>
                <a:gd name="connsiteX0" fmla="*/ 2159779 w 2305169"/>
                <a:gd name="connsiteY0" fmla="*/ 299463 h 299463"/>
                <a:gd name="connsiteX1" fmla="*/ 0 w 2305169"/>
                <a:gd name="connsiteY1" fmla="*/ 299463 h 299463"/>
                <a:gd name="connsiteX2" fmla="*/ 0 w 2305169"/>
                <a:gd name="connsiteY2" fmla="*/ 0 h 299463"/>
                <a:gd name="connsiteX3" fmla="*/ 2305170 w 2305169"/>
                <a:gd name="connsiteY3" fmla="*/ 0 h 299463"/>
                <a:gd name="connsiteX4" fmla="*/ 2159779 w 2305169"/>
                <a:gd name="connsiteY4" fmla="*/ 299463 h 29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169" h="299463">
                  <a:moveTo>
                    <a:pt x="2159779" y="299463"/>
                  </a:moveTo>
                  <a:lnTo>
                    <a:pt x="0" y="299463"/>
                  </a:lnTo>
                  <a:lnTo>
                    <a:pt x="0" y="0"/>
                  </a:lnTo>
                  <a:lnTo>
                    <a:pt x="2305170" y="0"/>
                  </a:lnTo>
                  <a:lnTo>
                    <a:pt x="2159779" y="299463"/>
                  </a:lnTo>
                  <a:close/>
                </a:path>
              </a:pathLst>
            </a:custGeom>
            <a:solidFill>
              <a:srgbClr val="FFC000"/>
            </a:solidFill>
            <a:ln w="4309" cap="flat">
              <a:noFill/>
              <a:prstDash val="solid"/>
              <a:miter/>
            </a:ln>
          </p:spPr>
          <p:txBody>
            <a:bodyPr lIns="216000" rIns="180000" rtlCol="0" anchor="ctr"/>
            <a:lstStyle/>
            <a:p>
              <a:r>
                <a:rPr lang="pt-BR" sz="1200" b="1" dirty="0"/>
                <a:t>Link para vídeo</a:t>
              </a:r>
            </a:p>
          </p:txBody>
        </p:sp>
        <p:pic>
          <p:nvPicPr>
            <p:cNvPr id="8" name="Gráfico 7">
              <a:extLst>
                <a:ext uri="{FF2B5EF4-FFF2-40B4-BE49-F238E27FC236}">
                  <a16:creationId xmlns:a16="http://schemas.microsoft.com/office/drawing/2014/main" id="{FB250EA0-DF5A-E6CE-C680-794756A53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657" y="2362600"/>
              <a:ext cx="574855" cy="574855"/>
            </a:xfrm>
            <a:prstGeom prst="rect">
              <a:avLst/>
            </a:prstGeom>
          </p:spPr>
        </p:pic>
      </p:grpSp>
    </p:spTree>
    <p:extLst>
      <p:ext uri="{BB962C8B-B14F-4D97-AF65-F5344CB8AC3E}">
        <p14:creationId xmlns:p14="http://schemas.microsoft.com/office/powerpoint/2010/main" val="22663090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co no Conteúdo - Quadro lista numerad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8" y="719138"/>
            <a:ext cx="396398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19" name="Google Shape;24;p3">
            <a:extLst>
              <a:ext uri="{FF2B5EF4-FFF2-40B4-BE49-F238E27FC236}">
                <a16:creationId xmlns:a16="http://schemas.microsoft.com/office/drawing/2014/main" id="{3277D887-8B17-809F-D0E6-7A969735E664}"/>
              </a:ext>
            </a:extLst>
          </p:cNvPr>
          <p:cNvSpPr txBox="1">
            <a:spLocks noGrp="1"/>
          </p:cNvSpPr>
          <p:nvPr>
            <p:ph type="body" idx="1"/>
          </p:nvPr>
        </p:nvSpPr>
        <p:spPr>
          <a:xfrm>
            <a:off x="719137" y="1824039"/>
            <a:ext cx="3963987" cy="4313236"/>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45" name="Conector reto 44">
            <a:extLst>
              <a:ext uri="{FF2B5EF4-FFF2-40B4-BE49-F238E27FC236}">
                <a16:creationId xmlns:a16="http://schemas.microsoft.com/office/drawing/2014/main" id="{DF4B26B7-7D90-841B-C7F2-FB5718781566}"/>
              </a:ext>
            </a:extLst>
          </p:cNvPr>
          <p:cNvCxnSpPr>
            <a:cxnSpLocks/>
          </p:cNvCxnSpPr>
          <p:nvPr userDrawn="1"/>
        </p:nvCxnSpPr>
        <p:spPr>
          <a:xfrm>
            <a:off x="4991100" y="3920630"/>
            <a:ext cx="6773734" cy="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60" name="Conector reto 59">
            <a:extLst>
              <a:ext uri="{FF2B5EF4-FFF2-40B4-BE49-F238E27FC236}">
                <a16:creationId xmlns:a16="http://schemas.microsoft.com/office/drawing/2014/main" id="{16163B70-0FC2-C8CB-8628-6045A0879D2E}"/>
              </a:ext>
            </a:extLst>
          </p:cNvPr>
          <p:cNvCxnSpPr>
            <a:cxnSpLocks/>
          </p:cNvCxnSpPr>
          <p:nvPr userDrawn="1"/>
        </p:nvCxnSpPr>
        <p:spPr>
          <a:xfrm>
            <a:off x="4991100" y="2813039"/>
            <a:ext cx="6773734" cy="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61" name="Conector reto 60">
            <a:extLst>
              <a:ext uri="{FF2B5EF4-FFF2-40B4-BE49-F238E27FC236}">
                <a16:creationId xmlns:a16="http://schemas.microsoft.com/office/drawing/2014/main" id="{F27CE1D3-69B4-1F0F-D233-35873842706F}"/>
              </a:ext>
            </a:extLst>
          </p:cNvPr>
          <p:cNvCxnSpPr>
            <a:cxnSpLocks/>
          </p:cNvCxnSpPr>
          <p:nvPr userDrawn="1"/>
        </p:nvCxnSpPr>
        <p:spPr>
          <a:xfrm>
            <a:off x="4991100" y="6153318"/>
            <a:ext cx="6773734" cy="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62" name="Conector reto 61">
            <a:extLst>
              <a:ext uri="{FF2B5EF4-FFF2-40B4-BE49-F238E27FC236}">
                <a16:creationId xmlns:a16="http://schemas.microsoft.com/office/drawing/2014/main" id="{A5303736-A87B-6CD2-F479-5DF5AD2B448A}"/>
              </a:ext>
            </a:extLst>
          </p:cNvPr>
          <p:cNvCxnSpPr>
            <a:cxnSpLocks/>
          </p:cNvCxnSpPr>
          <p:nvPr userDrawn="1"/>
        </p:nvCxnSpPr>
        <p:spPr>
          <a:xfrm>
            <a:off x="4991100" y="5023413"/>
            <a:ext cx="6773734" cy="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67" name="Google Shape;24;p3">
            <a:extLst>
              <a:ext uri="{FF2B5EF4-FFF2-40B4-BE49-F238E27FC236}">
                <a16:creationId xmlns:a16="http://schemas.microsoft.com/office/drawing/2014/main" id="{72F77D5E-F6B0-E8CD-B62C-9298EE4D8D94}"/>
              </a:ext>
            </a:extLst>
          </p:cNvPr>
          <p:cNvSpPr txBox="1">
            <a:spLocks/>
          </p:cNvSpPr>
          <p:nvPr userDrawn="1"/>
        </p:nvSpPr>
        <p:spPr>
          <a:xfrm>
            <a:off x="4991100" y="1982609"/>
            <a:ext cx="676555" cy="709780"/>
          </a:xfrm>
          <a:prstGeom prst="rect">
            <a:avLst/>
          </a:prstGeom>
          <a:solidFill>
            <a:srgbClr val="BBD648"/>
          </a:solidFill>
          <a:ln>
            <a:noFill/>
          </a:ln>
        </p:spPr>
        <p:txBody>
          <a:bodyPr spcFirstLastPara="1" wrap="square" lIns="91425" tIns="91425" rIns="91425" bIns="91425" anchor="ctr" anchorCtr="0">
            <a:noAutofit/>
          </a:bodyPr>
          <a:lstStyle>
            <a:lvl1pPr marL="4400" lvl="0" indent="0" algn="l" defTabSz="914400" rtl="0" eaLnBrk="1" latinLnBrk="0" hangingPunct="1">
              <a:lnSpc>
                <a:spcPct val="100000"/>
              </a:lnSpc>
              <a:spcBef>
                <a:spcPts val="0"/>
              </a:spcBef>
              <a:spcAft>
                <a:spcPts val="0"/>
              </a:spcAft>
              <a:buClr>
                <a:srgbClr val="3796FF"/>
              </a:buClr>
              <a:buSzPct val="80000"/>
              <a:buFont typeface="Lato"/>
              <a:buNone/>
              <a:defRPr sz="3600" b="1" kern="1200">
                <a:solidFill>
                  <a:srgbClr val="5488C4"/>
                </a:solidFill>
                <a:latin typeface="Arial" panose="020B0604020202020204" pitchFamily="34" charset="0"/>
                <a:ea typeface="Lato"/>
                <a:cs typeface="Arial" panose="020B0604020202020204" pitchFamily="34" charset="0"/>
                <a:sym typeface="Lato"/>
              </a:defRPr>
            </a:lvl1pPr>
            <a:lvl2pPr marL="914400" lvl="1" indent="-355600" algn="l" defTabSz="914400" rtl="0" eaLnBrk="1" latinLnBrk="0" hangingPunct="1">
              <a:lnSpc>
                <a:spcPct val="115000"/>
              </a:lnSpc>
              <a:spcBef>
                <a:spcPts val="0"/>
              </a:spcBef>
              <a:spcAft>
                <a:spcPts val="0"/>
              </a:spcAft>
              <a:buClr>
                <a:srgbClr val="666666"/>
              </a:buClr>
              <a:buSzPts val="2000"/>
              <a:buFont typeface="Lato"/>
              <a:buChar char="○"/>
              <a:defRPr sz="2400" kern="1200">
                <a:solidFill>
                  <a:schemeClr val="dk1"/>
                </a:solidFill>
                <a:latin typeface="Lato"/>
                <a:ea typeface="Lato"/>
                <a:cs typeface="Lato"/>
                <a:sym typeface="Lato"/>
              </a:defRPr>
            </a:lvl2pPr>
            <a:lvl3pPr marL="1371600" lvl="2" indent="-355600" algn="l" defTabSz="914400" rtl="0" eaLnBrk="1" latinLnBrk="0" hangingPunct="1">
              <a:lnSpc>
                <a:spcPct val="115000"/>
              </a:lnSpc>
              <a:spcBef>
                <a:spcPts val="0"/>
              </a:spcBef>
              <a:spcAft>
                <a:spcPts val="0"/>
              </a:spcAft>
              <a:buClr>
                <a:srgbClr val="666666"/>
              </a:buClr>
              <a:buSzPts val="2000"/>
              <a:buFont typeface="Lato"/>
              <a:buChar char="○"/>
              <a:defRPr sz="2000" kern="1200">
                <a:solidFill>
                  <a:schemeClr val="dk1"/>
                </a:solidFill>
                <a:latin typeface="Lato"/>
                <a:ea typeface="Lato"/>
                <a:cs typeface="Lato"/>
                <a:sym typeface="Lato"/>
              </a:defRPr>
            </a:lvl3pPr>
            <a:lvl4pPr marL="1828800" lvl="3"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4pPr>
            <a:lvl5pPr marL="2286000" lvl="4"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5pPr>
            <a:lvl6pPr marL="2743200" lvl="5"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6pPr>
            <a:lvl7pPr marL="3200400" lvl="6"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7pPr>
            <a:lvl8pPr marL="3657600" lvl="7"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8pPr>
            <a:lvl9pPr marL="4114800" lvl="8"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9pPr>
          </a:lstStyle>
          <a:p>
            <a:pPr algn="ctr"/>
            <a:r>
              <a:rPr lang="pt-BR" dirty="0">
                <a:solidFill>
                  <a:schemeClr val="bg1"/>
                </a:solidFill>
              </a:rPr>
              <a:t>1</a:t>
            </a:r>
          </a:p>
        </p:txBody>
      </p:sp>
      <p:sp>
        <p:nvSpPr>
          <p:cNvPr id="68" name="Google Shape;24;p3">
            <a:extLst>
              <a:ext uri="{FF2B5EF4-FFF2-40B4-BE49-F238E27FC236}">
                <a16:creationId xmlns:a16="http://schemas.microsoft.com/office/drawing/2014/main" id="{9BC268FF-BCDC-4A6B-011E-DB1461DBE23B}"/>
              </a:ext>
            </a:extLst>
          </p:cNvPr>
          <p:cNvSpPr txBox="1">
            <a:spLocks/>
          </p:cNvSpPr>
          <p:nvPr userDrawn="1"/>
        </p:nvSpPr>
        <p:spPr>
          <a:xfrm>
            <a:off x="4991100" y="3088097"/>
            <a:ext cx="676555" cy="709780"/>
          </a:xfrm>
          <a:prstGeom prst="rect">
            <a:avLst/>
          </a:prstGeom>
          <a:solidFill>
            <a:srgbClr val="BBD648"/>
          </a:solidFill>
          <a:ln>
            <a:noFill/>
          </a:ln>
        </p:spPr>
        <p:txBody>
          <a:bodyPr spcFirstLastPara="1" wrap="square" lIns="91425" tIns="91425" rIns="91425" bIns="91425" anchor="ctr" anchorCtr="0">
            <a:noAutofit/>
          </a:bodyPr>
          <a:lstStyle>
            <a:lvl1pPr marL="4400" lvl="0" indent="0" algn="l" defTabSz="914400" rtl="0" eaLnBrk="1" latinLnBrk="0" hangingPunct="1">
              <a:lnSpc>
                <a:spcPct val="100000"/>
              </a:lnSpc>
              <a:spcBef>
                <a:spcPts val="0"/>
              </a:spcBef>
              <a:spcAft>
                <a:spcPts val="0"/>
              </a:spcAft>
              <a:buClr>
                <a:srgbClr val="3796FF"/>
              </a:buClr>
              <a:buSzPct val="80000"/>
              <a:buFont typeface="Lato"/>
              <a:buNone/>
              <a:defRPr sz="3600" b="1" kern="1200">
                <a:solidFill>
                  <a:srgbClr val="5488C4"/>
                </a:solidFill>
                <a:latin typeface="Arial" panose="020B0604020202020204" pitchFamily="34" charset="0"/>
                <a:ea typeface="Lato"/>
                <a:cs typeface="Arial" panose="020B0604020202020204" pitchFamily="34" charset="0"/>
                <a:sym typeface="Lato"/>
              </a:defRPr>
            </a:lvl1pPr>
            <a:lvl2pPr marL="914400" lvl="1" indent="-355600" algn="l" defTabSz="914400" rtl="0" eaLnBrk="1" latinLnBrk="0" hangingPunct="1">
              <a:lnSpc>
                <a:spcPct val="115000"/>
              </a:lnSpc>
              <a:spcBef>
                <a:spcPts val="0"/>
              </a:spcBef>
              <a:spcAft>
                <a:spcPts val="0"/>
              </a:spcAft>
              <a:buClr>
                <a:srgbClr val="666666"/>
              </a:buClr>
              <a:buSzPts val="2000"/>
              <a:buFont typeface="Lato"/>
              <a:buChar char="○"/>
              <a:defRPr sz="2400" kern="1200">
                <a:solidFill>
                  <a:schemeClr val="dk1"/>
                </a:solidFill>
                <a:latin typeface="Lato"/>
                <a:ea typeface="Lato"/>
                <a:cs typeface="Lato"/>
                <a:sym typeface="Lato"/>
              </a:defRPr>
            </a:lvl2pPr>
            <a:lvl3pPr marL="1371600" lvl="2" indent="-355600" algn="l" defTabSz="914400" rtl="0" eaLnBrk="1" latinLnBrk="0" hangingPunct="1">
              <a:lnSpc>
                <a:spcPct val="115000"/>
              </a:lnSpc>
              <a:spcBef>
                <a:spcPts val="0"/>
              </a:spcBef>
              <a:spcAft>
                <a:spcPts val="0"/>
              </a:spcAft>
              <a:buClr>
                <a:srgbClr val="666666"/>
              </a:buClr>
              <a:buSzPts val="2000"/>
              <a:buFont typeface="Lato"/>
              <a:buChar char="○"/>
              <a:defRPr sz="2000" kern="1200">
                <a:solidFill>
                  <a:schemeClr val="dk1"/>
                </a:solidFill>
                <a:latin typeface="Lato"/>
                <a:ea typeface="Lato"/>
                <a:cs typeface="Lato"/>
                <a:sym typeface="Lato"/>
              </a:defRPr>
            </a:lvl3pPr>
            <a:lvl4pPr marL="1828800" lvl="3"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4pPr>
            <a:lvl5pPr marL="2286000" lvl="4"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5pPr>
            <a:lvl6pPr marL="2743200" lvl="5"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6pPr>
            <a:lvl7pPr marL="3200400" lvl="6"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7pPr>
            <a:lvl8pPr marL="3657600" lvl="7"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8pPr>
            <a:lvl9pPr marL="4114800" lvl="8"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9pPr>
          </a:lstStyle>
          <a:p>
            <a:pPr algn="ctr"/>
            <a:r>
              <a:rPr lang="pt-BR" dirty="0">
                <a:solidFill>
                  <a:schemeClr val="bg1"/>
                </a:solidFill>
              </a:rPr>
              <a:t>2</a:t>
            </a:r>
          </a:p>
        </p:txBody>
      </p:sp>
      <p:sp>
        <p:nvSpPr>
          <p:cNvPr id="69" name="Google Shape;24;p3">
            <a:extLst>
              <a:ext uri="{FF2B5EF4-FFF2-40B4-BE49-F238E27FC236}">
                <a16:creationId xmlns:a16="http://schemas.microsoft.com/office/drawing/2014/main" id="{C59DB40E-D7D6-F3DD-3F90-62D8D8C507A5}"/>
              </a:ext>
            </a:extLst>
          </p:cNvPr>
          <p:cNvSpPr txBox="1">
            <a:spLocks/>
          </p:cNvSpPr>
          <p:nvPr userDrawn="1"/>
        </p:nvSpPr>
        <p:spPr>
          <a:xfrm>
            <a:off x="4991100" y="4193585"/>
            <a:ext cx="676555" cy="709780"/>
          </a:xfrm>
          <a:prstGeom prst="rect">
            <a:avLst/>
          </a:prstGeom>
          <a:solidFill>
            <a:srgbClr val="BBD648"/>
          </a:solidFill>
          <a:ln>
            <a:noFill/>
          </a:ln>
        </p:spPr>
        <p:txBody>
          <a:bodyPr spcFirstLastPara="1" wrap="square" lIns="91425" tIns="91425" rIns="91425" bIns="91425" anchor="ctr" anchorCtr="0">
            <a:noAutofit/>
          </a:bodyPr>
          <a:lstStyle>
            <a:lvl1pPr marL="4400" lvl="0" indent="0" algn="l" defTabSz="914400" rtl="0" eaLnBrk="1" latinLnBrk="0" hangingPunct="1">
              <a:lnSpc>
                <a:spcPct val="100000"/>
              </a:lnSpc>
              <a:spcBef>
                <a:spcPts val="0"/>
              </a:spcBef>
              <a:spcAft>
                <a:spcPts val="0"/>
              </a:spcAft>
              <a:buClr>
                <a:srgbClr val="3796FF"/>
              </a:buClr>
              <a:buSzPct val="80000"/>
              <a:buFont typeface="Lato"/>
              <a:buNone/>
              <a:defRPr sz="3600" b="1" kern="1200">
                <a:solidFill>
                  <a:srgbClr val="5488C4"/>
                </a:solidFill>
                <a:latin typeface="Arial" panose="020B0604020202020204" pitchFamily="34" charset="0"/>
                <a:ea typeface="Lato"/>
                <a:cs typeface="Arial" panose="020B0604020202020204" pitchFamily="34" charset="0"/>
                <a:sym typeface="Lato"/>
              </a:defRPr>
            </a:lvl1pPr>
            <a:lvl2pPr marL="914400" lvl="1" indent="-355600" algn="l" defTabSz="914400" rtl="0" eaLnBrk="1" latinLnBrk="0" hangingPunct="1">
              <a:lnSpc>
                <a:spcPct val="115000"/>
              </a:lnSpc>
              <a:spcBef>
                <a:spcPts val="0"/>
              </a:spcBef>
              <a:spcAft>
                <a:spcPts val="0"/>
              </a:spcAft>
              <a:buClr>
                <a:srgbClr val="666666"/>
              </a:buClr>
              <a:buSzPts val="2000"/>
              <a:buFont typeface="Lato"/>
              <a:buChar char="○"/>
              <a:defRPr sz="2400" kern="1200">
                <a:solidFill>
                  <a:schemeClr val="dk1"/>
                </a:solidFill>
                <a:latin typeface="Lato"/>
                <a:ea typeface="Lato"/>
                <a:cs typeface="Lato"/>
                <a:sym typeface="Lato"/>
              </a:defRPr>
            </a:lvl2pPr>
            <a:lvl3pPr marL="1371600" lvl="2" indent="-355600" algn="l" defTabSz="914400" rtl="0" eaLnBrk="1" latinLnBrk="0" hangingPunct="1">
              <a:lnSpc>
                <a:spcPct val="115000"/>
              </a:lnSpc>
              <a:spcBef>
                <a:spcPts val="0"/>
              </a:spcBef>
              <a:spcAft>
                <a:spcPts val="0"/>
              </a:spcAft>
              <a:buClr>
                <a:srgbClr val="666666"/>
              </a:buClr>
              <a:buSzPts val="2000"/>
              <a:buFont typeface="Lato"/>
              <a:buChar char="○"/>
              <a:defRPr sz="2000" kern="1200">
                <a:solidFill>
                  <a:schemeClr val="dk1"/>
                </a:solidFill>
                <a:latin typeface="Lato"/>
                <a:ea typeface="Lato"/>
                <a:cs typeface="Lato"/>
                <a:sym typeface="Lato"/>
              </a:defRPr>
            </a:lvl3pPr>
            <a:lvl4pPr marL="1828800" lvl="3"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4pPr>
            <a:lvl5pPr marL="2286000" lvl="4"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5pPr>
            <a:lvl6pPr marL="2743200" lvl="5"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6pPr>
            <a:lvl7pPr marL="3200400" lvl="6"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7pPr>
            <a:lvl8pPr marL="3657600" lvl="7"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8pPr>
            <a:lvl9pPr marL="4114800" lvl="8"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9pPr>
          </a:lstStyle>
          <a:p>
            <a:pPr algn="ctr"/>
            <a:r>
              <a:rPr lang="pt-BR" dirty="0">
                <a:solidFill>
                  <a:schemeClr val="bg1"/>
                </a:solidFill>
              </a:rPr>
              <a:t>3</a:t>
            </a:r>
          </a:p>
        </p:txBody>
      </p:sp>
      <p:sp>
        <p:nvSpPr>
          <p:cNvPr id="70" name="Google Shape;24;p3">
            <a:extLst>
              <a:ext uri="{FF2B5EF4-FFF2-40B4-BE49-F238E27FC236}">
                <a16:creationId xmlns:a16="http://schemas.microsoft.com/office/drawing/2014/main" id="{24416095-A613-62D4-7705-7CA7C78A7004}"/>
              </a:ext>
            </a:extLst>
          </p:cNvPr>
          <p:cNvSpPr txBox="1">
            <a:spLocks/>
          </p:cNvSpPr>
          <p:nvPr userDrawn="1"/>
        </p:nvSpPr>
        <p:spPr>
          <a:xfrm>
            <a:off x="4991100" y="5299072"/>
            <a:ext cx="676555" cy="709780"/>
          </a:xfrm>
          <a:prstGeom prst="rect">
            <a:avLst/>
          </a:prstGeom>
          <a:solidFill>
            <a:srgbClr val="BBD648"/>
          </a:solidFill>
          <a:ln>
            <a:noFill/>
          </a:ln>
        </p:spPr>
        <p:txBody>
          <a:bodyPr spcFirstLastPara="1" wrap="square" lIns="91425" tIns="91425" rIns="91425" bIns="91425" anchor="ctr" anchorCtr="0">
            <a:noAutofit/>
          </a:bodyPr>
          <a:lstStyle>
            <a:lvl1pPr marL="4400" lvl="0" indent="0" algn="l" defTabSz="914400" rtl="0" eaLnBrk="1" latinLnBrk="0" hangingPunct="1">
              <a:lnSpc>
                <a:spcPct val="100000"/>
              </a:lnSpc>
              <a:spcBef>
                <a:spcPts val="0"/>
              </a:spcBef>
              <a:spcAft>
                <a:spcPts val="0"/>
              </a:spcAft>
              <a:buClr>
                <a:srgbClr val="3796FF"/>
              </a:buClr>
              <a:buSzPct val="80000"/>
              <a:buFont typeface="Lato"/>
              <a:buNone/>
              <a:defRPr sz="3600" b="1" kern="1200">
                <a:solidFill>
                  <a:srgbClr val="5488C4"/>
                </a:solidFill>
                <a:latin typeface="Arial" panose="020B0604020202020204" pitchFamily="34" charset="0"/>
                <a:ea typeface="Lato"/>
                <a:cs typeface="Arial" panose="020B0604020202020204" pitchFamily="34" charset="0"/>
                <a:sym typeface="Lato"/>
              </a:defRPr>
            </a:lvl1pPr>
            <a:lvl2pPr marL="914400" lvl="1" indent="-355600" algn="l" defTabSz="914400" rtl="0" eaLnBrk="1" latinLnBrk="0" hangingPunct="1">
              <a:lnSpc>
                <a:spcPct val="115000"/>
              </a:lnSpc>
              <a:spcBef>
                <a:spcPts val="0"/>
              </a:spcBef>
              <a:spcAft>
                <a:spcPts val="0"/>
              </a:spcAft>
              <a:buClr>
                <a:srgbClr val="666666"/>
              </a:buClr>
              <a:buSzPts val="2000"/>
              <a:buFont typeface="Lato"/>
              <a:buChar char="○"/>
              <a:defRPr sz="2400" kern="1200">
                <a:solidFill>
                  <a:schemeClr val="dk1"/>
                </a:solidFill>
                <a:latin typeface="Lato"/>
                <a:ea typeface="Lato"/>
                <a:cs typeface="Lato"/>
                <a:sym typeface="Lato"/>
              </a:defRPr>
            </a:lvl2pPr>
            <a:lvl3pPr marL="1371600" lvl="2" indent="-355600" algn="l" defTabSz="914400" rtl="0" eaLnBrk="1" latinLnBrk="0" hangingPunct="1">
              <a:lnSpc>
                <a:spcPct val="115000"/>
              </a:lnSpc>
              <a:spcBef>
                <a:spcPts val="0"/>
              </a:spcBef>
              <a:spcAft>
                <a:spcPts val="0"/>
              </a:spcAft>
              <a:buClr>
                <a:srgbClr val="666666"/>
              </a:buClr>
              <a:buSzPts val="2000"/>
              <a:buFont typeface="Lato"/>
              <a:buChar char="○"/>
              <a:defRPr sz="2000" kern="1200">
                <a:solidFill>
                  <a:schemeClr val="dk1"/>
                </a:solidFill>
                <a:latin typeface="Lato"/>
                <a:ea typeface="Lato"/>
                <a:cs typeface="Lato"/>
                <a:sym typeface="Lato"/>
              </a:defRPr>
            </a:lvl3pPr>
            <a:lvl4pPr marL="1828800" lvl="3"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4pPr>
            <a:lvl5pPr marL="2286000" lvl="4"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5pPr>
            <a:lvl6pPr marL="2743200" lvl="5"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6pPr>
            <a:lvl7pPr marL="3200400" lvl="6"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7pPr>
            <a:lvl8pPr marL="3657600" lvl="7"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8pPr>
            <a:lvl9pPr marL="4114800" lvl="8" indent="-355600" algn="l" defTabSz="914400" rtl="0" eaLnBrk="1" latinLnBrk="0" hangingPunct="1">
              <a:lnSpc>
                <a:spcPct val="115000"/>
              </a:lnSpc>
              <a:spcBef>
                <a:spcPts val="0"/>
              </a:spcBef>
              <a:spcAft>
                <a:spcPts val="0"/>
              </a:spcAft>
              <a:buClr>
                <a:srgbClr val="666666"/>
              </a:buClr>
              <a:buSzPts val="2000"/>
              <a:buFont typeface="Lato"/>
              <a:buChar char="○"/>
              <a:defRPr sz="1800" kern="1200">
                <a:solidFill>
                  <a:schemeClr val="dk1"/>
                </a:solidFill>
                <a:latin typeface="Lato"/>
                <a:ea typeface="Lato"/>
                <a:cs typeface="Lato"/>
                <a:sym typeface="Lato"/>
              </a:defRPr>
            </a:lvl9pPr>
          </a:lstStyle>
          <a:p>
            <a:pPr algn="ctr"/>
            <a:r>
              <a:rPr lang="pt-BR" dirty="0">
                <a:solidFill>
                  <a:schemeClr val="bg1"/>
                </a:solidFill>
              </a:rPr>
              <a:t>4</a:t>
            </a:r>
          </a:p>
        </p:txBody>
      </p:sp>
      <p:sp>
        <p:nvSpPr>
          <p:cNvPr id="71" name="Google Shape;24;p3">
            <a:extLst>
              <a:ext uri="{FF2B5EF4-FFF2-40B4-BE49-F238E27FC236}">
                <a16:creationId xmlns:a16="http://schemas.microsoft.com/office/drawing/2014/main" id="{C79C22F3-0AC4-2993-2961-D4D3A7F4782C}"/>
              </a:ext>
            </a:extLst>
          </p:cNvPr>
          <p:cNvSpPr txBox="1">
            <a:spLocks noGrp="1"/>
          </p:cNvSpPr>
          <p:nvPr>
            <p:ph type="body" idx="18"/>
          </p:nvPr>
        </p:nvSpPr>
        <p:spPr>
          <a:xfrm>
            <a:off x="6096000" y="1824038"/>
            <a:ext cx="5668833" cy="996950"/>
          </a:xfrm>
          <a:prstGeom prst="rect">
            <a:avLst/>
          </a:prstGeom>
          <a:noFill/>
          <a:ln>
            <a:noFill/>
          </a:ln>
        </p:spPr>
        <p:txBody>
          <a:bodyPr spcFirstLastPara="1" wrap="square" lIns="91425" tIns="0" rIns="0" bIns="0"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2" name="Google Shape;24;p3">
            <a:extLst>
              <a:ext uri="{FF2B5EF4-FFF2-40B4-BE49-F238E27FC236}">
                <a16:creationId xmlns:a16="http://schemas.microsoft.com/office/drawing/2014/main" id="{6BCBC7AA-EE5B-C221-2E27-ED70761A136A}"/>
              </a:ext>
            </a:extLst>
          </p:cNvPr>
          <p:cNvSpPr txBox="1">
            <a:spLocks noGrp="1"/>
          </p:cNvSpPr>
          <p:nvPr>
            <p:ph type="body" idx="19"/>
          </p:nvPr>
        </p:nvSpPr>
        <p:spPr>
          <a:xfrm>
            <a:off x="6096000" y="2937370"/>
            <a:ext cx="5668833" cy="978452"/>
          </a:xfrm>
          <a:prstGeom prst="rect">
            <a:avLst/>
          </a:prstGeom>
          <a:noFill/>
          <a:ln>
            <a:noFill/>
          </a:ln>
        </p:spPr>
        <p:txBody>
          <a:bodyPr spcFirstLastPara="1" wrap="square" lIns="91425" tIns="0" rIns="0" bIns="0"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3" name="Google Shape;24;p3">
            <a:extLst>
              <a:ext uri="{FF2B5EF4-FFF2-40B4-BE49-F238E27FC236}">
                <a16:creationId xmlns:a16="http://schemas.microsoft.com/office/drawing/2014/main" id="{4A95DD27-1989-AEF0-E416-C37681950ED1}"/>
              </a:ext>
            </a:extLst>
          </p:cNvPr>
          <p:cNvSpPr txBox="1">
            <a:spLocks noGrp="1"/>
          </p:cNvSpPr>
          <p:nvPr>
            <p:ph type="body" idx="20"/>
          </p:nvPr>
        </p:nvSpPr>
        <p:spPr>
          <a:xfrm>
            <a:off x="6096000" y="4035425"/>
            <a:ext cx="5668833" cy="972113"/>
          </a:xfrm>
          <a:prstGeom prst="rect">
            <a:avLst/>
          </a:prstGeom>
          <a:noFill/>
          <a:ln>
            <a:noFill/>
          </a:ln>
        </p:spPr>
        <p:txBody>
          <a:bodyPr spcFirstLastPara="1" wrap="square" lIns="91425" tIns="0" rIns="0" bIns="0"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4" name="Google Shape;24;p3">
            <a:extLst>
              <a:ext uri="{FF2B5EF4-FFF2-40B4-BE49-F238E27FC236}">
                <a16:creationId xmlns:a16="http://schemas.microsoft.com/office/drawing/2014/main" id="{9F40FCF8-8B45-F00F-2AAE-45CFE8071228}"/>
              </a:ext>
            </a:extLst>
          </p:cNvPr>
          <p:cNvSpPr txBox="1">
            <a:spLocks noGrp="1"/>
          </p:cNvSpPr>
          <p:nvPr>
            <p:ph type="body" idx="21"/>
          </p:nvPr>
        </p:nvSpPr>
        <p:spPr>
          <a:xfrm>
            <a:off x="6096000" y="5140326"/>
            <a:ext cx="5668833" cy="996948"/>
          </a:xfrm>
          <a:prstGeom prst="rect">
            <a:avLst/>
          </a:prstGeom>
          <a:noFill/>
          <a:ln>
            <a:noFill/>
          </a:ln>
        </p:spPr>
        <p:txBody>
          <a:bodyPr spcFirstLastPara="1" wrap="square" lIns="91425" tIns="0" rIns="0" bIns="0"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15999607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co no Conteúdo - Linha Numerad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8" y="719138"/>
            <a:ext cx="10752965" cy="996948"/>
          </a:xfrm>
          <a:prstGeom prst="rect">
            <a:avLst/>
          </a:prstGeom>
        </p:spPr>
        <p:txBody>
          <a:bodyPr tIns="0" rIns="0" bIns="0"/>
          <a:lstStyle>
            <a:lvl1pPr>
              <a:lnSpc>
                <a:spcPct val="100000"/>
              </a:lnSpc>
              <a:defRPr sz="2400" b="1"/>
            </a:lvl1pPr>
          </a:lstStyle>
          <a:p>
            <a:r>
              <a:rPr lang="pt-BR" dirty="0"/>
              <a:t>Clique para editar o título Mestre</a:t>
            </a:r>
          </a:p>
        </p:txBody>
      </p:sp>
      <p:cxnSp>
        <p:nvCxnSpPr>
          <p:cNvPr id="61" name="Conector reto 60">
            <a:extLst>
              <a:ext uri="{FF2B5EF4-FFF2-40B4-BE49-F238E27FC236}">
                <a16:creationId xmlns:a16="http://schemas.microsoft.com/office/drawing/2014/main" id="{F27CE1D3-69B4-1F0F-D233-35873842706F}"/>
              </a:ext>
            </a:extLst>
          </p:cNvPr>
          <p:cNvCxnSpPr>
            <a:cxnSpLocks/>
          </p:cNvCxnSpPr>
          <p:nvPr userDrawn="1"/>
        </p:nvCxnSpPr>
        <p:spPr>
          <a:xfrm>
            <a:off x="1086029" y="2529288"/>
            <a:ext cx="10863403" cy="0"/>
          </a:xfrm>
          <a:prstGeom prst="line">
            <a:avLst/>
          </a:prstGeom>
          <a:ln w="41275">
            <a:solidFill>
              <a:srgbClr val="BBD648"/>
            </a:solidFill>
            <a:prstDash val="sysDot"/>
          </a:ln>
        </p:spPr>
        <p:style>
          <a:lnRef idx="2">
            <a:schemeClr val="accent1"/>
          </a:lnRef>
          <a:fillRef idx="0">
            <a:schemeClr val="accent1"/>
          </a:fillRef>
          <a:effectRef idx="1">
            <a:schemeClr val="accent1"/>
          </a:effectRef>
          <a:fontRef idx="minor">
            <a:schemeClr val="tx1"/>
          </a:fontRef>
        </p:style>
      </p:cxnSp>
      <p:cxnSp>
        <p:nvCxnSpPr>
          <p:cNvPr id="744" name="Google Shape;744;p55"/>
          <p:cNvCxnSpPr>
            <a:cxnSpLocks/>
          </p:cNvCxnSpPr>
          <p:nvPr userDrawn="1"/>
        </p:nvCxnSpPr>
        <p:spPr>
          <a:xfrm flipH="1" flipV="1">
            <a:off x="1078364" y="2529288"/>
            <a:ext cx="7665" cy="2503087"/>
          </a:xfrm>
          <a:prstGeom prst="straightConnector1">
            <a:avLst/>
          </a:prstGeom>
          <a:noFill/>
          <a:ln w="19050" cap="flat" cmpd="sng">
            <a:solidFill>
              <a:srgbClr val="BBD648"/>
            </a:solidFill>
            <a:prstDash val="solid"/>
            <a:round/>
            <a:headEnd type="none" w="med" len="med"/>
            <a:tailEnd type="none" w="sm" len="sm"/>
          </a:ln>
        </p:spPr>
      </p:cxnSp>
      <p:sp>
        <p:nvSpPr>
          <p:cNvPr id="6" name="Google Shape;763;p55">
            <a:extLst>
              <a:ext uri="{FF2B5EF4-FFF2-40B4-BE49-F238E27FC236}">
                <a16:creationId xmlns:a16="http://schemas.microsoft.com/office/drawing/2014/main" id="{7769C9DE-B3C8-3D89-7A19-DE9DA3E8DD84}"/>
              </a:ext>
            </a:extLst>
          </p:cNvPr>
          <p:cNvSpPr txBox="1"/>
          <p:nvPr userDrawn="1"/>
        </p:nvSpPr>
        <p:spPr>
          <a:xfrm>
            <a:off x="801324" y="2206992"/>
            <a:ext cx="569410" cy="611849"/>
          </a:xfrm>
          <a:prstGeom prst="rect">
            <a:avLst/>
          </a:prstGeom>
          <a:solidFill>
            <a:srgbClr val="BBD648"/>
          </a:solidFill>
          <a:ln>
            <a:noFill/>
          </a:ln>
        </p:spPr>
        <p:txBody>
          <a:bodyPr spcFirstLastPara="1" wrap="square" lIns="60950" tIns="60950" rIns="60950" bIns="60950" anchor="ctr" anchorCtr="0">
            <a:noAutofit/>
          </a:bodyPr>
          <a:lstStyle/>
          <a:p>
            <a:pPr algn="ctr">
              <a:buSzPts val="3500"/>
            </a:pPr>
            <a:r>
              <a:rPr lang="en-US" sz="3600" b="1" dirty="0">
                <a:solidFill>
                  <a:schemeClr val="lt1"/>
                </a:solidFill>
                <a:latin typeface="+mj-lt"/>
                <a:ea typeface="Poppins"/>
                <a:cs typeface="Poppins"/>
                <a:sym typeface="Poppins"/>
              </a:rPr>
              <a:t>1</a:t>
            </a:r>
            <a:endParaRPr sz="3600" b="1" dirty="0">
              <a:solidFill>
                <a:schemeClr val="lt1"/>
              </a:solidFill>
              <a:latin typeface="+mj-lt"/>
              <a:ea typeface="Poppins"/>
              <a:cs typeface="Poppins"/>
              <a:sym typeface="Poppins"/>
            </a:endParaRPr>
          </a:p>
        </p:txBody>
      </p:sp>
      <p:cxnSp>
        <p:nvCxnSpPr>
          <p:cNvPr id="19" name="Google Shape;744;p55">
            <a:extLst>
              <a:ext uri="{FF2B5EF4-FFF2-40B4-BE49-F238E27FC236}">
                <a16:creationId xmlns:a16="http://schemas.microsoft.com/office/drawing/2014/main" id="{FFD580BC-9FD2-570B-89DE-E322C89C5691}"/>
              </a:ext>
            </a:extLst>
          </p:cNvPr>
          <p:cNvCxnSpPr>
            <a:cxnSpLocks/>
          </p:cNvCxnSpPr>
          <p:nvPr userDrawn="1"/>
        </p:nvCxnSpPr>
        <p:spPr>
          <a:xfrm flipH="1" flipV="1">
            <a:off x="3848552" y="2529288"/>
            <a:ext cx="7665" cy="2503087"/>
          </a:xfrm>
          <a:prstGeom prst="straightConnector1">
            <a:avLst/>
          </a:prstGeom>
          <a:noFill/>
          <a:ln w="19050" cap="flat" cmpd="sng">
            <a:solidFill>
              <a:srgbClr val="BBD648"/>
            </a:solidFill>
            <a:prstDash val="solid"/>
            <a:round/>
            <a:headEnd type="none" w="med" len="med"/>
            <a:tailEnd type="none" w="sm" len="sm"/>
          </a:ln>
        </p:spPr>
      </p:cxnSp>
      <p:cxnSp>
        <p:nvCxnSpPr>
          <p:cNvPr id="22" name="Google Shape;744;p55">
            <a:extLst>
              <a:ext uri="{FF2B5EF4-FFF2-40B4-BE49-F238E27FC236}">
                <a16:creationId xmlns:a16="http://schemas.microsoft.com/office/drawing/2014/main" id="{1966BC11-4739-02A1-C515-259008F9740A}"/>
              </a:ext>
            </a:extLst>
          </p:cNvPr>
          <p:cNvCxnSpPr>
            <a:cxnSpLocks/>
          </p:cNvCxnSpPr>
          <p:nvPr userDrawn="1"/>
        </p:nvCxnSpPr>
        <p:spPr>
          <a:xfrm flipH="1" flipV="1">
            <a:off x="6509202" y="2529288"/>
            <a:ext cx="7665" cy="2503087"/>
          </a:xfrm>
          <a:prstGeom prst="straightConnector1">
            <a:avLst/>
          </a:prstGeom>
          <a:noFill/>
          <a:ln w="19050" cap="flat" cmpd="sng">
            <a:solidFill>
              <a:srgbClr val="BBD648"/>
            </a:solidFill>
            <a:prstDash val="solid"/>
            <a:round/>
            <a:headEnd type="none" w="med" len="med"/>
            <a:tailEnd type="none" w="sm" len="sm"/>
          </a:ln>
        </p:spPr>
      </p:cxnSp>
      <p:cxnSp>
        <p:nvCxnSpPr>
          <p:cNvPr id="27" name="Google Shape;744;p55">
            <a:extLst>
              <a:ext uri="{FF2B5EF4-FFF2-40B4-BE49-F238E27FC236}">
                <a16:creationId xmlns:a16="http://schemas.microsoft.com/office/drawing/2014/main" id="{ABE1D49C-E28C-D65B-CF61-639F53DE5DAB}"/>
              </a:ext>
            </a:extLst>
          </p:cNvPr>
          <p:cNvCxnSpPr>
            <a:cxnSpLocks/>
          </p:cNvCxnSpPr>
          <p:nvPr userDrawn="1"/>
        </p:nvCxnSpPr>
        <p:spPr>
          <a:xfrm flipH="1" flipV="1">
            <a:off x="9231705" y="2529288"/>
            <a:ext cx="7665" cy="2503087"/>
          </a:xfrm>
          <a:prstGeom prst="straightConnector1">
            <a:avLst/>
          </a:prstGeom>
          <a:noFill/>
          <a:ln w="19050" cap="flat" cmpd="sng">
            <a:solidFill>
              <a:srgbClr val="BBD648"/>
            </a:solidFill>
            <a:prstDash val="solid"/>
            <a:round/>
            <a:headEnd type="none" w="med" len="med"/>
            <a:tailEnd type="none" w="sm" len="sm"/>
          </a:ln>
        </p:spPr>
      </p:cxnSp>
      <p:sp>
        <p:nvSpPr>
          <p:cNvPr id="33" name="Google Shape;763;p55">
            <a:extLst>
              <a:ext uri="{FF2B5EF4-FFF2-40B4-BE49-F238E27FC236}">
                <a16:creationId xmlns:a16="http://schemas.microsoft.com/office/drawing/2014/main" id="{D8E29DE2-25A5-3540-4C95-94F92923F9F3}"/>
              </a:ext>
            </a:extLst>
          </p:cNvPr>
          <p:cNvSpPr txBox="1"/>
          <p:nvPr userDrawn="1"/>
        </p:nvSpPr>
        <p:spPr>
          <a:xfrm>
            <a:off x="3563846" y="2206992"/>
            <a:ext cx="569410" cy="611849"/>
          </a:xfrm>
          <a:prstGeom prst="rect">
            <a:avLst/>
          </a:prstGeom>
          <a:solidFill>
            <a:srgbClr val="BBD648"/>
          </a:solidFill>
          <a:ln>
            <a:noFill/>
          </a:ln>
        </p:spPr>
        <p:txBody>
          <a:bodyPr spcFirstLastPara="1" wrap="square" lIns="60950" tIns="60950" rIns="60950" bIns="60950" anchor="ctr" anchorCtr="0">
            <a:noAutofit/>
          </a:bodyPr>
          <a:lstStyle/>
          <a:p>
            <a:pPr algn="ctr">
              <a:buSzPts val="3500"/>
            </a:pPr>
            <a:r>
              <a:rPr lang="en-US" sz="3600" b="1" dirty="0">
                <a:solidFill>
                  <a:schemeClr val="lt1"/>
                </a:solidFill>
                <a:latin typeface="+mj-lt"/>
                <a:ea typeface="Poppins"/>
                <a:cs typeface="Poppins"/>
                <a:sym typeface="Poppins"/>
              </a:rPr>
              <a:t>2</a:t>
            </a:r>
            <a:endParaRPr sz="3600" b="1" dirty="0">
              <a:solidFill>
                <a:schemeClr val="lt1"/>
              </a:solidFill>
              <a:latin typeface="+mj-lt"/>
              <a:ea typeface="Poppins"/>
              <a:cs typeface="Poppins"/>
              <a:sym typeface="Poppins"/>
            </a:endParaRPr>
          </a:p>
        </p:txBody>
      </p:sp>
      <p:sp>
        <p:nvSpPr>
          <p:cNvPr id="34" name="Google Shape;763;p55">
            <a:extLst>
              <a:ext uri="{FF2B5EF4-FFF2-40B4-BE49-F238E27FC236}">
                <a16:creationId xmlns:a16="http://schemas.microsoft.com/office/drawing/2014/main" id="{44F37F53-A1FC-410E-4CF1-4E44F4E8D780}"/>
              </a:ext>
            </a:extLst>
          </p:cNvPr>
          <p:cNvSpPr txBox="1"/>
          <p:nvPr userDrawn="1"/>
        </p:nvSpPr>
        <p:spPr>
          <a:xfrm>
            <a:off x="6223344" y="2206992"/>
            <a:ext cx="569410" cy="611849"/>
          </a:xfrm>
          <a:prstGeom prst="rect">
            <a:avLst/>
          </a:prstGeom>
          <a:solidFill>
            <a:srgbClr val="BBD648"/>
          </a:solidFill>
          <a:ln>
            <a:noFill/>
          </a:ln>
        </p:spPr>
        <p:txBody>
          <a:bodyPr spcFirstLastPara="1" wrap="square" lIns="60950" tIns="60950" rIns="60950" bIns="60950" anchor="ctr" anchorCtr="0">
            <a:noAutofit/>
          </a:bodyPr>
          <a:lstStyle/>
          <a:p>
            <a:pPr algn="ctr">
              <a:buSzPts val="3500"/>
            </a:pPr>
            <a:r>
              <a:rPr lang="en-US" sz="3600" b="1" dirty="0">
                <a:solidFill>
                  <a:schemeClr val="lt1"/>
                </a:solidFill>
                <a:latin typeface="+mj-lt"/>
                <a:ea typeface="Poppins"/>
                <a:cs typeface="Poppins"/>
                <a:sym typeface="Poppins"/>
              </a:rPr>
              <a:t>3</a:t>
            </a:r>
            <a:endParaRPr sz="3600" b="1" dirty="0">
              <a:solidFill>
                <a:schemeClr val="lt1"/>
              </a:solidFill>
              <a:latin typeface="+mj-lt"/>
              <a:ea typeface="Poppins"/>
              <a:cs typeface="Poppins"/>
              <a:sym typeface="Poppins"/>
            </a:endParaRPr>
          </a:p>
        </p:txBody>
      </p:sp>
      <p:sp>
        <p:nvSpPr>
          <p:cNvPr id="35" name="Google Shape;763;p55">
            <a:extLst>
              <a:ext uri="{FF2B5EF4-FFF2-40B4-BE49-F238E27FC236}">
                <a16:creationId xmlns:a16="http://schemas.microsoft.com/office/drawing/2014/main" id="{6BB8211F-6604-C7E3-9BFD-CA19F18F6107}"/>
              </a:ext>
            </a:extLst>
          </p:cNvPr>
          <p:cNvSpPr txBox="1"/>
          <p:nvPr userDrawn="1"/>
        </p:nvSpPr>
        <p:spPr>
          <a:xfrm>
            <a:off x="8934300" y="2206992"/>
            <a:ext cx="569410" cy="611849"/>
          </a:xfrm>
          <a:prstGeom prst="rect">
            <a:avLst/>
          </a:prstGeom>
          <a:solidFill>
            <a:srgbClr val="BBD648"/>
          </a:solidFill>
          <a:ln>
            <a:noFill/>
          </a:ln>
        </p:spPr>
        <p:txBody>
          <a:bodyPr spcFirstLastPara="1" wrap="square" lIns="60950" tIns="60950" rIns="60950" bIns="60950" anchor="ctr" anchorCtr="0">
            <a:noAutofit/>
          </a:bodyPr>
          <a:lstStyle/>
          <a:p>
            <a:pPr algn="ctr">
              <a:buSzPts val="3500"/>
            </a:pPr>
            <a:r>
              <a:rPr lang="en-US" sz="3600" b="1" dirty="0">
                <a:solidFill>
                  <a:schemeClr val="lt1"/>
                </a:solidFill>
                <a:latin typeface="+mj-lt"/>
                <a:ea typeface="Poppins"/>
                <a:cs typeface="Poppins"/>
                <a:sym typeface="Poppins"/>
              </a:rPr>
              <a:t>4</a:t>
            </a:r>
            <a:endParaRPr sz="3600" b="1" dirty="0">
              <a:solidFill>
                <a:schemeClr val="lt1"/>
              </a:solidFill>
              <a:latin typeface="+mj-lt"/>
              <a:ea typeface="Poppins"/>
              <a:cs typeface="Poppins"/>
              <a:sym typeface="Poppins"/>
            </a:endParaRPr>
          </a:p>
        </p:txBody>
      </p:sp>
      <p:sp>
        <p:nvSpPr>
          <p:cNvPr id="2" name="Google Shape;24;p3">
            <a:extLst>
              <a:ext uri="{FF2B5EF4-FFF2-40B4-BE49-F238E27FC236}">
                <a16:creationId xmlns:a16="http://schemas.microsoft.com/office/drawing/2014/main" id="{6ACEC5A9-5FE0-B749-3319-F02CF4A16121}"/>
              </a:ext>
            </a:extLst>
          </p:cNvPr>
          <p:cNvSpPr txBox="1">
            <a:spLocks noGrp="1"/>
          </p:cNvSpPr>
          <p:nvPr>
            <p:ph type="body" idx="13"/>
          </p:nvPr>
        </p:nvSpPr>
        <p:spPr>
          <a:xfrm>
            <a:off x="1078363" y="3662939"/>
            <a:ext cx="2247449" cy="13694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Google Shape;24;p3">
            <a:extLst>
              <a:ext uri="{FF2B5EF4-FFF2-40B4-BE49-F238E27FC236}">
                <a16:creationId xmlns:a16="http://schemas.microsoft.com/office/drawing/2014/main" id="{E9E666A6-7F92-E99E-D188-09A94F69AF30}"/>
              </a:ext>
            </a:extLst>
          </p:cNvPr>
          <p:cNvSpPr txBox="1">
            <a:spLocks noGrp="1"/>
          </p:cNvSpPr>
          <p:nvPr>
            <p:ph type="body" idx="15"/>
          </p:nvPr>
        </p:nvSpPr>
        <p:spPr>
          <a:xfrm>
            <a:off x="1078363" y="2930245"/>
            <a:ext cx="2247449" cy="553739"/>
          </a:xfrm>
          <a:prstGeom prst="rect">
            <a:avLst/>
          </a:prstGeom>
          <a:noFill/>
          <a:ln>
            <a:noFill/>
          </a:ln>
        </p:spPr>
        <p:txBody>
          <a:bodyPr spcFirstLastPara="1" wrap="square" lIns="91425" tIns="0" rIns="0" bIns="0" anchor="b"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 name="Google Shape;24;p3">
            <a:extLst>
              <a:ext uri="{FF2B5EF4-FFF2-40B4-BE49-F238E27FC236}">
                <a16:creationId xmlns:a16="http://schemas.microsoft.com/office/drawing/2014/main" id="{BD46FAC6-2677-FF77-F32A-1E8AC8C77C5E}"/>
              </a:ext>
            </a:extLst>
          </p:cNvPr>
          <p:cNvSpPr txBox="1">
            <a:spLocks noGrp="1"/>
          </p:cNvSpPr>
          <p:nvPr>
            <p:ph type="body" idx="16"/>
          </p:nvPr>
        </p:nvSpPr>
        <p:spPr>
          <a:xfrm>
            <a:off x="3848551" y="3662939"/>
            <a:ext cx="2247449" cy="13694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Google Shape;24;p3">
            <a:extLst>
              <a:ext uri="{FF2B5EF4-FFF2-40B4-BE49-F238E27FC236}">
                <a16:creationId xmlns:a16="http://schemas.microsoft.com/office/drawing/2014/main" id="{63433073-F4D6-80F9-332D-7C4904F07F22}"/>
              </a:ext>
            </a:extLst>
          </p:cNvPr>
          <p:cNvSpPr txBox="1">
            <a:spLocks noGrp="1"/>
          </p:cNvSpPr>
          <p:nvPr>
            <p:ph type="body" idx="17"/>
          </p:nvPr>
        </p:nvSpPr>
        <p:spPr>
          <a:xfrm>
            <a:off x="3848551" y="2930245"/>
            <a:ext cx="2247449" cy="553739"/>
          </a:xfrm>
          <a:prstGeom prst="rect">
            <a:avLst/>
          </a:prstGeom>
          <a:noFill/>
          <a:ln>
            <a:noFill/>
          </a:ln>
        </p:spPr>
        <p:txBody>
          <a:bodyPr spcFirstLastPara="1" wrap="square" lIns="91425" tIns="0" rIns="0" bIns="0" anchor="b"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9" name="Google Shape;24;p3">
            <a:extLst>
              <a:ext uri="{FF2B5EF4-FFF2-40B4-BE49-F238E27FC236}">
                <a16:creationId xmlns:a16="http://schemas.microsoft.com/office/drawing/2014/main" id="{4BB1F4D0-19D9-04A7-71BA-BC803BB24E05}"/>
              </a:ext>
            </a:extLst>
          </p:cNvPr>
          <p:cNvSpPr txBox="1">
            <a:spLocks noGrp="1"/>
          </p:cNvSpPr>
          <p:nvPr>
            <p:ph type="body" idx="18"/>
          </p:nvPr>
        </p:nvSpPr>
        <p:spPr>
          <a:xfrm>
            <a:off x="6509201" y="3662939"/>
            <a:ext cx="2247449" cy="13694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0" name="Google Shape;24;p3">
            <a:extLst>
              <a:ext uri="{FF2B5EF4-FFF2-40B4-BE49-F238E27FC236}">
                <a16:creationId xmlns:a16="http://schemas.microsoft.com/office/drawing/2014/main" id="{8097875D-9DAA-2C74-BA3A-4E16BD8D4009}"/>
              </a:ext>
            </a:extLst>
          </p:cNvPr>
          <p:cNvSpPr txBox="1">
            <a:spLocks noGrp="1"/>
          </p:cNvSpPr>
          <p:nvPr>
            <p:ph type="body" idx="19"/>
          </p:nvPr>
        </p:nvSpPr>
        <p:spPr>
          <a:xfrm>
            <a:off x="6509201" y="2930245"/>
            <a:ext cx="2247449" cy="553739"/>
          </a:xfrm>
          <a:prstGeom prst="rect">
            <a:avLst/>
          </a:prstGeom>
          <a:noFill/>
          <a:ln>
            <a:noFill/>
          </a:ln>
        </p:spPr>
        <p:txBody>
          <a:bodyPr spcFirstLastPara="1" wrap="square" lIns="91425" tIns="0" rIns="0" bIns="0" anchor="b"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1" name="Google Shape;24;p3">
            <a:extLst>
              <a:ext uri="{FF2B5EF4-FFF2-40B4-BE49-F238E27FC236}">
                <a16:creationId xmlns:a16="http://schemas.microsoft.com/office/drawing/2014/main" id="{49831ED2-BBD4-2D06-6100-E33D0F5C18D8}"/>
              </a:ext>
            </a:extLst>
          </p:cNvPr>
          <p:cNvSpPr txBox="1">
            <a:spLocks noGrp="1"/>
          </p:cNvSpPr>
          <p:nvPr>
            <p:ph type="body" idx="20"/>
          </p:nvPr>
        </p:nvSpPr>
        <p:spPr>
          <a:xfrm>
            <a:off x="9231704" y="3662939"/>
            <a:ext cx="2247449" cy="13694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1687DEFB-366A-9167-AA63-6EC3AB649CF7}"/>
              </a:ext>
            </a:extLst>
          </p:cNvPr>
          <p:cNvSpPr txBox="1">
            <a:spLocks noGrp="1"/>
          </p:cNvSpPr>
          <p:nvPr>
            <p:ph type="body" idx="21"/>
          </p:nvPr>
        </p:nvSpPr>
        <p:spPr>
          <a:xfrm>
            <a:off x="9231704" y="2930245"/>
            <a:ext cx="2247449" cy="553739"/>
          </a:xfrm>
          <a:prstGeom prst="rect">
            <a:avLst/>
          </a:prstGeom>
          <a:noFill/>
          <a:ln>
            <a:noFill/>
          </a:ln>
        </p:spPr>
        <p:txBody>
          <a:bodyPr spcFirstLastPara="1" wrap="square" lIns="91425" tIns="0" rIns="0" bIns="0" anchor="b" anchorCtr="0">
            <a:noAutofit/>
          </a:bodyPr>
          <a:lstStyle>
            <a:lvl1pPr marL="4400" lvl="0" indent="0" algn="l">
              <a:lnSpc>
                <a:spcPct val="100000"/>
              </a:lnSpc>
              <a:spcBef>
                <a:spcPts val="0"/>
              </a:spcBef>
              <a:spcAft>
                <a:spcPts val="0"/>
              </a:spcAft>
              <a:buClr>
                <a:srgbClr val="3796FF"/>
              </a:buClr>
              <a:buSzPct val="80000"/>
              <a:buFont typeface="Lato"/>
              <a:buNone/>
              <a:defRPr sz="18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439738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Foco no Conteúdo - Linha Imagen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16" name="Graphic 14">
            <a:extLst>
              <a:ext uri="{FF2B5EF4-FFF2-40B4-BE49-F238E27FC236}">
                <a16:creationId xmlns:a16="http://schemas.microsoft.com/office/drawing/2014/main" id="{5AEED7E4-C7A0-B9D4-BCF2-2E615E08E723}"/>
              </a:ext>
            </a:extLst>
          </p:cNvPr>
          <p:cNvSpPr/>
          <p:nvPr/>
        </p:nvSpPr>
        <p:spPr>
          <a:xfrm rot="5400000">
            <a:off x="-134144" y="2677320"/>
            <a:ext cx="4313237" cy="2606675"/>
          </a:xfrm>
          <a:prstGeom prst="roundRect">
            <a:avLst>
              <a:gd name="adj" fmla="val 10111"/>
            </a:avLst>
          </a:prstGeom>
          <a:solidFill>
            <a:srgbClr val="DEEBA7"/>
          </a:solidFill>
          <a:ln w="0" cap="flat">
            <a:noFill/>
            <a:prstDash val="solid"/>
            <a:miter/>
          </a:ln>
        </p:spPr>
        <p:txBody>
          <a:bodyPr rtlCol="0" anchor="ctr"/>
          <a:lstStyle/>
          <a:p>
            <a:endParaRPr lang="pt-BR" dirty="0"/>
          </a:p>
        </p:txBody>
      </p:sp>
      <p:sp>
        <p:nvSpPr>
          <p:cNvPr id="15" name="Espaço Reservado para Imagem 10">
            <a:extLst>
              <a:ext uri="{FF2B5EF4-FFF2-40B4-BE49-F238E27FC236}">
                <a16:creationId xmlns:a16="http://schemas.microsoft.com/office/drawing/2014/main" id="{B1F3DA4D-90FA-B4F3-A3A1-7967BA205D4B}"/>
              </a:ext>
            </a:extLst>
          </p:cNvPr>
          <p:cNvSpPr>
            <a:spLocks noGrp="1"/>
          </p:cNvSpPr>
          <p:nvPr userDrawn="1">
            <p:ph type="pic" sz="quarter" idx="11"/>
          </p:nvPr>
        </p:nvSpPr>
        <p:spPr>
          <a:xfrm>
            <a:off x="886893" y="1930276"/>
            <a:ext cx="2271165" cy="1429563"/>
          </a:xfrm>
          <a:prstGeom prst="roundRect">
            <a:avLst>
              <a:gd name="adj" fmla="val 11323"/>
            </a:avLst>
          </a:prstGeom>
          <a:pattFill prst="pct25">
            <a:fgClr>
              <a:srgbClr val="B7D9FF"/>
            </a:fgClr>
            <a:bgClr>
              <a:schemeClr val="bg1"/>
            </a:bgClr>
          </a:pattFill>
        </p:spPr>
        <p:txBody>
          <a:bodyPr tIns="936000" bIns="36000" anchor="ctr"/>
          <a:lstStyle>
            <a:lvl1pPr marL="0" indent="0" algn="ctr">
              <a:buNone/>
              <a:defRPr sz="1100"/>
            </a:lvl1pPr>
          </a:lstStyle>
          <a:p>
            <a:endParaRPr lang="pt-BR" dirty="0"/>
          </a:p>
        </p:txBody>
      </p:sp>
      <p:sp>
        <p:nvSpPr>
          <p:cNvPr id="14" name="Google Shape;24;p3">
            <a:extLst>
              <a:ext uri="{FF2B5EF4-FFF2-40B4-BE49-F238E27FC236}">
                <a16:creationId xmlns:a16="http://schemas.microsoft.com/office/drawing/2014/main" id="{77AEA28F-50D7-A9B5-3A1A-B1C8DDBA98EB}"/>
              </a:ext>
            </a:extLst>
          </p:cNvPr>
          <p:cNvSpPr txBox="1">
            <a:spLocks noGrp="1"/>
          </p:cNvSpPr>
          <p:nvPr>
            <p:ph type="body" idx="10"/>
          </p:nvPr>
        </p:nvSpPr>
        <p:spPr>
          <a:xfrm>
            <a:off x="886893" y="4038159"/>
            <a:ext cx="2271165" cy="1977159"/>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7" name="Google Shape;24;p3">
            <a:extLst>
              <a:ext uri="{FF2B5EF4-FFF2-40B4-BE49-F238E27FC236}">
                <a16:creationId xmlns:a16="http://schemas.microsoft.com/office/drawing/2014/main" id="{AA04C24F-9ED8-9C20-BA6B-36CE08C9D8E0}"/>
              </a:ext>
            </a:extLst>
          </p:cNvPr>
          <p:cNvSpPr txBox="1">
            <a:spLocks noGrp="1"/>
          </p:cNvSpPr>
          <p:nvPr>
            <p:ph type="body" idx="16"/>
          </p:nvPr>
        </p:nvSpPr>
        <p:spPr>
          <a:xfrm>
            <a:off x="886893" y="3466077"/>
            <a:ext cx="2271165" cy="465844"/>
          </a:xfrm>
          <a:prstGeom prst="rect">
            <a:avLst/>
          </a:prstGeom>
          <a:noFill/>
          <a:ln>
            <a:noFill/>
          </a:ln>
        </p:spPr>
        <p:txBody>
          <a:bodyPr spcFirstLastPara="1" wrap="square" lIns="0" tIns="0" rIns="0" bIns="0" anchor="t" anchorCtr="0">
            <a:noAutofit/>
          </a:bodyPr>
          <a:lstStyle>
            <a:lvl1pPr marL="4400" lvl="0" indent="0" algn="l">
              <a:lnSpc>
                <a:spcPct val="100000"/>
              </a:lnSpc>
              <a:spcBef>
                <a:spcPts val="0"/>
              </a:spcBef>
              <a:spcAft>
                <a:spcPts val="600"/>
              </a:spcAft>
              <a:buClr>
                <a:srgbClr val="3796FF"/>
              </a:buClr>
              <a:buSzPct val="80000"/>
              <a:buFont typeface="Lato"/>
              <a:buNone/>
              <a:defRPr sz="18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2" name="Graphic 14">
            <a:extLst>
              <a:ext uri="{FF2B5EF4-FFF2-40B4-BE49-F238E27FC236}">
                <a16:creationId xmlns:a16="http://schemas.microsoft.com/office/drawing/2014/main" id="{6E6B449F-CBC0-A8A7-F284-3B92D914B19C}"/>
              </a:ext>
            </a:extLst>
          </p:cNvPr>
          <p:cNvSpPr/>
          <p:nvPr userDrawn="1"/>
        </p:nvSpPr>
        <p:spPr>
          <a:xfrm rot="5400000">
            <a:off x="2580482" y="2677320"/>
            <a:ext cx="4313237" cy="2606675"/>
          </a:xfrm>
          <a:prstGeom prst="roundRect">
            <a:avLst>
              <a:gd name="adj" fmla="val 10111"/>
            </a:avLst>
          </a:prstGeom>
          <a:solidFill>
            <a:srgbClr val="DEEBA7"/>
          </a:solidFill>
          <a:ln w="0" cap="flat">
            <a:noFill/>
            <a:prstDash val="solid"/>
            <a:miter/>
          </a:ln>
        </p:spPr>
        <p:txBody>
          <a:bodyPr rtlCol="0" anchor="ctr"/>
          <a:lstStyle/>
          <a:p>
            <a:endParaRPr lang="pt-BR" dirty="0"/>
          </a:p>
        </p:txBody>
      </p:sp>
      <p:sp>
        <p:nvSpPr>
          <p:cNvPr id="43" name="Espaço Reservado para Imagem 10">
            <a:extLst>
              <a:ext uri="{FF2B5EF4-FFF2-40B4-BE49-F238E27FC236}">
                <a16:creationId xmlns:a16="http://schemas.microsoft.com/office/drawing/2014/main" id="{DBB0BE42-1D30-731C-D5ED-5B274F31E917}"/>
              </a:ext>
            </a:extLst>
          </p:cNvPr>
          <p:cNvSpPr>
            <a:spLocks noGrp="1"/>
          </p:cNvSpPr>
          <p:nvPr>
            <p:ph type="pic" sz="quarter" idx="17"/>
          </p:nvPr>
        </p:nvSpPr>
        <p:spPr>
          <a:xfrm>
            <a:off x="3601519" y="1930276"/>
            <a:ext cx="2271165" cy="1429563"/>
          </a:xfrm>
          <a:prstGeom prst="roundRect">
            <a:avLst>
              <a:gd name="adj" fmla="val 11323"/>
            </a:avLst>
          </a:prstGeom>
          <a:pattFill prst="pct25">
            <a:fgClr>
              <a:srgbClr val="B7D9FF"/>
            </a:fgClr>
            <a:bgClr>
              <a:schemeClr val="bg1"/>
            </a:bgClr>
          </a:pattFill>
        </p:spPr>
        <p:txBody>
          <a:bodyPr tIns="936000" bIns="36000" anchor="ctr"/>
          <a:lstStyle>
            <a:lvl1pPr marL="0" indent="0" algn="ctr">
              <a:buNone/>
              <a:defRPr sz="1100"/>
            </a:lvl1pPr>
          </a:lstStyle>
          <a:p>
            <a:endParaRPr lang="pt-BR" dirty="0"/>
          </a:p>
        </p:txBody>
      </p:sp>
      <p:sp>
        <p:nvSpPr>
          <p:cNvPr id="44" name="Google Shape;24;p3">
            <a:extLst>
              <a:ext uri="{FF2B5EF4-FFF2-40B4-BE49-F238E27FC236}">
                <a16:creationId xmlns:a16="http://schemas.microsoft.com/office/drawing/2014/main" id="{FE982CE0-07C9-D8F9-416E-DB63FE0A8F66}"/>
              </a:ext>
            </a:extLst>
          </p:cNvPr>
          <p:cNvSpPr txBox="1">
            <a:spLocks noGrp="1"/>
          </p:cNvSpPr>
          <p:nvPr>
            <p:ph type="body" idx="18"/>
          </p:nvPr>
        </p:nvSpPr>
        <p:spPr>
          <a:xfrm>
            <a:off x="3601519" y="4038159"/>
            <a:ext cx="2271165" cy="1977159"/>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5" name="Google Shape;24;p3">
            <a:extLst>
              <a:ext uri="{FF2B5EF4-FFF2-40B4-BE49-F238E27FC236}">
                <a16:creationId xmlns:a16="http://schemas.microsoft.com/office/drawing/2014/main" id="{0F1C94CA-DD72-DC78-75DB-A3F744F530BF}"/>
              </a:ext>
            </a:extLst>
          </p:cNvPr>
          <p:cNvSpPr txBox="1">
            <a:spLocks noGrp="1"/>
          </p:cNvSpPr>
          <p:nvPr>
            <p:ph type="body" idx="19"/>
          </p:nvPr>
        </p:nvSpPr>
        <p:spPr>
          <a:xfrm>
            <a:off x="3601519" y="3466077"/>
            <a:ext cx="2271165" cy="465844"/>
          </a:xfrm>
          <a:prstGeom prst="rect">
            <a:avLst/>
          </a:prstGeom>
          <a:noFill/>
          <a:ln>
            <a:noFill/>
          </a:ln>
        </p:spPr>
        <p:txBody>
          <a:bodyPr spcFirstLastPara="1" wrap="square" lIns="0" tIns="0" rIns="0" bIns="0" anchor="t" anchorCtr="0">
            <a:noAutofit/>
          </a:bodyPr>
          <a:lstStyle>
            <a:lvl1pPr marL="4400" lvl="0" indent="0" algn="l">
              <a:lnSpc>
                <a:spcPct val="100000"/>
              </a:lnSpc>
              <a:spcBef>
                <a:spcPts val="0"/>
              </a:spcBef>
              <a:spcAft>
                <a:spcPts val="600"/>
              </a:spcAft>
              <a:buClr>
                <a:srgbClr val="3796FF"/>
              </a:buClr>
              <a:buSzPct val="80000"/>
              <a:buFont typeface="Lato"/>
              <a:buNone/>
              <a:defRPr sz="18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6" name="Graphic 14">
            <a:extLst>
              <a:ext uri="{FF2B5EF4-FFF2-40B4-BE49-F238E27FC236}">
                <a16:creationId xmlns:a16="http://schemas.microsoft.com/office/drawing/2014/main" id="{7E11D716-C4ED-9963-A222-28C03690088F}"/>
              </a:ext>
            </a:extLst>
          </p:cNvPr>
          <p:cNvSpPr/>
          <p:nvPr userDrawn="1"/>
        </p:nvSpPr>
        <p:spPr>
          <a:xfrm rot="5400000">
            <a:off x="5298281" y="2677320"/>
            <a:ext cx="4313237" cy="2606675"/>
          </a:xfrm>
          <a:prstGeom prst="roundRect">
            <a:avLst>
              <a:gd name="adj" fmla="val 10111"/>
            </a:avLst>
          </a:prstGeom>
          <a:solidFill>
            <a:srgbClr val="DEEBA7"/>
          </a:solidFill>
          <a:ln w="0" cap="flat">
            <a:noFill/>
            <a:prstDash val="solid"/>
            <a:miter/>
          </a:ln>
        </p:spPr>
        <p:txBody>
          <a:bodyPr rtlCol="0" anchor="ctr"/>
          <a:lstStyle/>
          <a:p>
            <a:endParaRPr lang="pt-BR" dirty="0"/>
          </a:p>
        </p:txBody>
      </p:sp>
      <p:sp>
        <p:nvSpPr>
          <p:cNvPr id="47" name="Espaço Reservado para Imagem 10">
            <a:extLst>
              <a:ext uri="{FF2B5EF4-FFF2-40B4-BE49-F238E27FC236}">
                <a16:creationId xmlns:a16="http://schemas.microsoft.com/office/drawing/2014/main" id="{3E82B1B5-BA55-3F87-803E-2703DE08B6BE}"/>
              </a:ext>
            </a:extLst>
          </p:cNvPr>
          <p:cNvSpPr>
            <a:spLocks noGrp="1"/>
          </p:cNvSpPr>
          <p:nvPr>
            <p:ph type="pic" sz="quarter" idx="20"/>
          </p:nvPr>
        </p:nvSpPr>
        <p:spPr>
          <a:xfrm>
            <a:off x="6319318" y="1930276"/>
            <a:ext cx="2271165" cy="1429563"/>
          </a:xfrm>
          <a:prstGeom prst="roundRect">
            <a:avLst>
              <a:gd name="adj" fmla="val 11323"/>
            </a:avLst>
          </a:prstGeom>
          <a:pattFill prst="pct25">
            <a:fgClr>
              <a:srgbClr val="B7D9FF"/>
            </a:fgClr>
            <a:bgClr>
              <a:schemeClr val="bg1"/>
            </a:bgClr>
          </a:pattFill>
        </p:spPr>
        <p:txBody>
          <a:bodyPr tIns="936000" bIns="36000" anchor="ctr"/>
          <a:lstStyle>
            <a:lvl1pPr marL="0" indent="0" algn="ctr">
              <a:buNone/>
              <a:defRPr sz="1100"/>
            </a:lvl1pPr>
          </a:lstStyle>
          <a:p>
            <a:endParaRPr lang="pt-BR" dirty="0"/>
          </a:p>
        </p:txBody>
      </p:sp>
      <p:sp>
        <p:nvSpPr>
          <p:cNvPr id="48" name="Google Shape;24;p3">
            <a:extLst>
              <a:ext uri="{FF2B5EF4-FFF2-40B4-BE49-F238E27FC236}">
                <a16:creationId xmlns:a16="http://schemas.microsoft.com/office/drawing/2014/main" id="{6E4D1EAD-5C96-CA1F-17D9-CAFED5C249BD}"/>
              </a:ext>
            </a:extLst>
          </p:cNvPr>
          <p:cNvSpPr txBox="1">
            <a:spLocks noGrp="1"/>
          </p:cNvSpPr>
          <p:nvPr>
            <p:ph type="body" idx="21"/>
          </p:nvPr>
        </p:nvSpPr>
        <p:spPr>
          <a:xfrm>
            <a:off x="6319318" y="4038159"/>
            <a:ext cx="2271165" cy="1977159"/>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9" name="Google Shape;24;p3">
            <a:extLst>
              <a:ext uri="{FF2B5EF4-FFF2-40B4-BE49-F238E27FC236}">
                <a16:creationId xmlns:a16="http://schemas.microsoft.com/office/drawing/2014/main" id="{D8E19DF8-D3F7-E1CD-8AAB-B9F18C93DF34}"/>
              </a:ext>
            </a:extLst>
          </p:cNvPr>
          <p:cNvSpPr txBox="1">
            <a:spLocks noGrp="1"/>
          </p:cNvSpPr>
          <p:nvPr>
            <p:ph type="body" idx="22"/>
          </p:nvPr>
        </p:nvSpPr>
        <p:spPr>
          <a:xfrm>
            <a:off x="6319318" y="3466077"/>
            <a:ext cx="2271165" cy="465844"/>
          </a:xfrm>
          <a:prstGeom prst="rect">
            <a:avLst/>
          </a:prstGeom>
          <a:noFill/>
          <a:ln>
            <a:noFill/>
          </a:ln>
        </p:spPr>
        <p:txBody>
          <a:bodyPr spcFirstLastPara="1" wrap="square" lIns="0" tIns="0" rIns="0" bIns="0" anchor="t" anchorCtr="0">
            <a:noAutofit/>
          </a:bodyPr>
          <a:lstStyle>
            <a:lvl1pPr marL="4400" lvl="0" indent="0" algn="l">
              <a:lnSpc>
                <a:spcPct val="100000"/>
              </a:lnSpc>
              <a:spcBef>
                <a:spcPts val="0"/>
              </a:spcBef>
              <a:spcAft>
                <a:spcPts val="600"/>
              </a:spcAft>
              <a:buClr>
                <a:srgbClr val="3796FF"/>
              </a:buClr>
              <a:buSzPct val="80000"/>
              <a:buFont typeface="Lato"/>
              <a:buNone/>
              <a:defRPr sz="18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0" name="Graphic 14">
            <a:extLst>
              <a:ext uri="{FF2B5EF4-FFF2-40B4-BE49-F238E27FC236}">
                <a16:creationId xmlns:a16="http://schemas.microsoft.com/office/drawing/2014/main" id="{5BB15E83-DD2C-2EF5-3DD2-623D7EBC7545}"/>
              </a:ext>
            </a:extLst>
          </p:cNvPr>
          <p:cNvSpPr/>
          <p:nvPr userDrawn="1"/>
        </p:nvSpPr>
        <p:spPr>
          <a:xfrm rot="5400000">
            <a:off x="8012905" y="2677320"/>
            <a:ext cx="4313237" cy="2606675"/>
          </a:xfrm>
          <a:prstGeom prst="roundRect">
            <a:avLst>
              <a:gd name="adj" fmla="val 10111"/>
            </a:avLst>
          </a:prstGeom>
          <a:solidFill>
            <a:srgbClr val="DEEBA7"/>
          </a:solidFill>
          <a:ln w="0" cap="flat">
            <a:noFill/>
            <a:prstDash val="solid"/>
            <a:miter/>
          </a:ln>
        </p:spPr>
        <p:txBody>
          <a:bodyPr rtlCol="0" anchor="ctr"/>
          <a:lstStyle/>
          <a:p>
            <a:endParaRPr lang="pt-BR" dirty="0"/>
          </a:p>
        </p:txBody>
      </p:sp>
      <p:sp>
        <p:nvSpPr>
          <p:cNvPr id="51" name="Espaço Reservado para Imagem 10">
            <a:extLst>
              <a:ext uri="{FF2B5EF4-FFF2-40B4-BE49-F238E27FC236}">
                <a16:creationId xmlns:a16="http://schemas.microsoft.com/office/drawing/2014/main" id="{B8F7B350-BF16-600F-9BF1-1EA467030F5C}"/>
              </a:ext>
            </a:extLst>
          </p:cNvPr>
          <p:cNvSpPr>
            <a:spLocks noGrp="1"/>
          </p:cNvSpPr>
          <p:nvPr>
            <p:ph type="pic" sz="quarter" idx="23"/>
          </p:nvPr>
        </p:nvSpPr>
        <p:spPr>
          <a:xfrm>
            <a:off x="9033942" y="1930276"/>
            <a:ext cx="2271165" cy="1429563"/>
          </a:xfrm>
          <a:prstGeom prst="roundRect">
            <a:avLst>
              <a:gd name="adj" fmla="val 11323"/>
            </a:avLst>
          </a:prstGeom>
          <a:pattFill prst="pct25">
            <a:fgClr>
              <a:srgbClr val="B7D9FF"/>
            </a:fgClr>
            <a:bgClr>
              <a:schemeClr val="bg1"/>
            </a:bgClr>
          </a:pattFill>
        </p:spPr>
        <p:txBody>
          <a:bodyPr tIns="936000" bIns="36000" anchor="ctr"/>
          <a:lstStyle>
            <a:lvl1pPr marL="0" indent="0" algn="ctr">
              <a:buNone/>
              <a:defRPr sz="1100"/>
            </a:lvl1pPr>
          </a:lstStyle>
          <a:p>
            <a:endParaRPr lang="pt-BR" dirty="0"/>
          </a:p>
        </p:txBody>
      </p:sp>
      <p:sp>
        <p:nvSpPr>
          <p:cNvPr id="52" name="Google Shape;24;p3">
            <a:extLst>
              <a:ext uri="{FF2B5EF4-FFF2-40B4-BE49-F238E27FC236}">
                <a16:creationId xmlns:a16="http://schemas.microsoft.com/office/drawing/2014/main" id="{18228FB2-3AEF-B965-81A1-F0C628C4049D}"/>
              </a:ext>
            </a:extLst>
          </p:cNvPr>
          <p:cNvSpPr txBox="1">
            <a:spLocks noGrp="1"/>
          </p:cNvSpPr>
          <p:nvPr>
            <p:ph type="body" idx="24"/>
          </p:nvPr>
        </p:nvSpPr>
        <p:spPr>
          <a:xfrm>
            <a:off x="9033942" y="4038159"/>
            <a:ext cx="2271165" cy="1977159"/>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3" name="Google Shape;24;p3">
            <a:extLst>
              <a:ext uri="{FF2B5EF4-FFF2-40B4-BE49-F238E27FC236}">
                <a16:creationId xmlns:a16="http://schemas.microsoft.com/office/drawing/2014/main" id="{FC5B3DD9-8325-D1C4-540B-83CB93AFF284}"/>
              </a:ext>
            </a:extLst>
          </p:cNvPr>
          <p:cNvSpPr txBox="1">
            <a:spLocks noGrp="1"/>
          </p:cNvSpPr>
          <p:nvPr>
            <p:ph type="body" idx="25"/>
          </p:nvPr>
        </p:nvSpPr>
        <p:spPr>
          <a:xfrm>
            <a:off x="9033942" y="3466077"/>
            <a:ext cx="2271165" cy="465844"/>
          </a:xfrm>
          <a:prstGeom prst="rect">
            <a:avLst/>
          </a:prstGeom>
          <a:noFill/>
          <a:ln>
            <a:noFill/>
          </a:ln>
        </p:spPr>
        <p:txBody>
          <a:bodyPr spcFirstLastPara="1" wrap="square" lIns="0" tIns="0" rIns="0" bIns="0" anchor="t" anchorCtr="0">
            <a:noAutofit/>
          </a:bodyPr>
          <a:lstStyle>
            <a:lvl1pPr marL="4400" lvl="0" indent="0" algn="l">
              <a:lnSpc>
                <a:spcPct val="100000"/>
              </a:lnSpc>
              <a:spcBef>
                <a:spcPts val="0"/>
              </a:spcBef>
              <a:spcAft>
                <a:spcPts val="600"/>
              </a:spcAft>
              <a:buClr>
                <a:srgbClr val="3796FF"/>
              </a:buClr>
              <a:buSzPct val="80000"/>
              <a:buFont typeface="Lato"/>
              <a:buNone/>
              <a:defRPr sz="1800" b="1">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31011549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Foco no Conteúdo - Linha do Tempo">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cxnSp>
        <p:nvCxnSpPr>
          <p:cNvPr id="13" name="Conector de Seta Reta 12">
            <a:extLst>
              <a:ext uri="{FF2B5EF4-FFF2-40B4-BE49-F238E27FC236}">
                <a16:creationId xmlns:a16="http://schemas.microsoft.com/office/drawing/2014/main" id="{F39C679B-5344-D5DA-C05A-FDB78AD98A7D}"/>
              </a:ext>
            </a:extLst>
          </p:cNvPr>
          <p:cNvCxnSpPr>
            <a:cxnSpLocks/>
          </p:cNvCxnSpPr>
          <p:nvPr userDrawn="1"/>
        </p:nvCxnSpPr>
        <p:spPr>
          <a:xfrm>
            <a:off x="273134" y="3974991"/>
            <a:ext cx="11630054" cy="0"/>
          </a:xfrm>
          <a:prstGeom prst="straightConnector1">
            <a:avLst/>
          </a:prstGeom>
          <a:ln w="34925" cap="sq">
            <a:solidFill>
              <a:srgbClr val="BBD648"/>
            </a:solidFill>
            <a:prstDash val="sysDot"/>
            <a:headEnd type="none"/>
            <a:tailEnd type="arrow" w="lg" len="med"/>
          </a:ln>
        </p:spPr>
        <p:style>
          <a:lnRef idx="2">
            <a:schemeClr val="accent1"/>
          </a:lnRef>
          <a:fillRef idx="0">
            <a:schemeClr val="accent1"/>
          </a:fillRef>
          <a:effectRef idx="1">
            <a:schemeClr val="accent1"/>
          </a:effectRef>
          <a:fontRef idx="minor">
            <a:schemeClr val="tx1"/>
          </a:fontRef>
        </p:style>
      </p:cxn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608700" y="755849"/>
            <a:ext cx="11156134" cy="930076"/>
          </a:xfrm>
          <a:prstGeom prst="rect">
            <a:avLst/>
          </a:prstGeom>
        </p:spPr>
        <p:txBody>
          <a:bodyPr tIns="0" rIns="0" bIns="0"/>
          <a:lstStyle>
            <a:lvl1pPr>
              <a:lnSpc>
                <a:spcPct val="100000"/>
              </a:lnSpc>
              <a:defRPr sz="2400" b="1"/>
            </a:lvl1pPr>
          </a:lstStyle>
          <a:p>
            <a:r>
              <a:rPr lang="pt-BR" dirty="0"/>
              <a:t>Clique para editar o título Mestre</a:t>
            </a:r>
          </a:p>
        </p:txBody>
      </p:sp>
      <p:sp>
        <p:nvSpPr>
          <p:cNvPr id="15" name="Espaço Reservado para Imagem 10">
            <a:extLst>
              <a:ext uri="{FF2B5EF4-FFF2-40B4-BE49-F238E27FC236}">
                <a16:creationId xmlns:a16="http://schemas.microsoft.com/office/drawing/2014/main" id="{B1F3DA4D-90FA-B4F3-A3A1-7967BA205D4B}"/>
              </a:ext>
            </a:extLst>
          </p:cNvPr>
          <p:cNvSpPr>
            <a:spLocks noGrp="1"/>
          </p:cNvSpPr>
          <p:nvPr userDrawn="1">
            <p:ph type="pic" sz="quarter" idx="11"/>
          </p:nvPr>
        </p:nvSpPr>
        <p:spPr>
          <a:xfrm>
            <a:off x="719138" y="2928937"/>
            <a:ext cx="2606674"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3" name="Google Shape;24;p3">
            <a:extLst>
              <a:ext uri="{FF2B5EF4-FFF2-40B4-BE49-F238E27FC236}">
                <a16:creationId xmlns:a16="http://schemas.microsoft.com/office/drawing/2014/main" id="{AA767214-9776-05A3-1CAE-462C091B8271}"/>
              </a:ext>
            </a:extLst>
          </p:cNvPr>
          <p:cNvSpPr txBox="1">
            <a:spLocks noGrp="1"/>
          </p:cNvSpPr>
          <p:nvPr>
            <p:ph type="body" idx="10"/>
          </p:nvPr>
        </p:nvSpPr>
        <p:spPr>
          <a:xfrm>
            <a:off x="1398589" y="5140325"/>
            <a:ext cx="1927224" cy="996950"/>
          </a:xfrm>
          <a:prstGeom prst="rect">
            <a:avLst/>
          </a:prstGeom>
          <a:noFill/>
          <a:ln>
            <a:noFill/>
          </a:ln>
        </p:spPr>
        <p:txBody>
          <a:bodyPr spcFirstLastPara="1" wrap="square" lIns="0" tIns="0" rIns="0" bIns="0" numCol="1" spcCol="468000" anchor="b"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Espaço Reservado para Imagem 10">
            <a:extLst>
              <a:ext uri="{FF2B5EF4-FFF2-40B4-BE49-F238E27FC236}">
                <a16:creationId xmlns:a16="http://schemas.microsoft.com/office/drawing/2014/main" id="{66B8F436-ED5B-69CD-689E-22119D5FBFA7}"/>
              </a:ext>
            </a:extLst>
          </p:cNvPr>
          <p:cNvSpPr>
            <a:spLocks noGrp="1"/>
          </p:cNvSpPr>
          <p:nvPr>
            <p:ph type="pic" sz="quarter" idx="28"/>
          </p:nvPr>
        </p:nvSpPr>
        <p:spPr>
          <a:xfrm>
            <a:off x="3430897" y="2928937"/>
            <a:ext cx="2606671"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12" name="Google Shape;24;p3">
            <a:extLst>
              <a:ext uri="{FF2B5EF4-FFF2-40B4-BE49-F238E27FC236}">
                <a16:creationId xmlns:a16="http://schemas.microsoft.com/office/drawing/2014/main" id="{DA5728B4-501E-CDA4-82C0-C4EC1AEF2FC1}"/>
              </a:ext>
            </a:extLst>
          </p:cNvPr>
          <p:cNvSpPr txBox="1">
            <a:spLocks noGrp="1"/>
          </p:cNvSpPr>
          <p:nvPr>
            <p:ph type="body" idx="31"/>
          </p:nvPr>
        </p:nvSpPr>
        <p:spPr>
          <a:xfrm>
            <a:off x="4113214" y="1824038"/>
            <a:ext cx="1924347" cy="996950"/>
          </a:xfrm>
          <a:prstGeom prst="rect">
            <a:avLst/>
          </a:prstGeom>
          <a:noFill/>
          <a:ln>
            <a:noFill/>
          </a:ln>
        </p:spPr>
        <p:txBody>
          <a:bodyPr spcFirstLastPara="1" wrap="square" lIns="0"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6" name="Espaço Reservado para Imagem 10">
            <a:extLst>
              <a:ext uri="{FF2B5EF4-FFF2-40B4-BE49-F238E27FC236}">
                <a16:creationId xmlns:a16="http://schemas.microsoft.com/office/drawing/2014/main" id="{578CD695-8966-BF46-E3BC-226BD5B424A6}"/>
              </a:ext>
            </a:extLst>
          </p:cNvPr>
          <p:cNvSpPr>
            <a:spLocks noGrp="1"/>
          </p:cNvSpPr>
          <p:nvPr>
            <p:ph type="pic" sz="quarter" idx="32"/>
          </p:nvPr>
        </p:nvSpPr>
        <p:spPr>
          <a:xfrm>
            <a:off x="6142654" y="2928937"/>
            <a:ext cx="2606672"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cxnSp>
        <p:nvCxnSpPr>
          <p:cNvPr id="14" name="Conector reto 13">
            <a:extLst>
              <a:ext uri="{FF2B5EF4-FFF2-40B4-BE49-F238E27FC236}">
                <a16:creationId xmlns:a16="http://schemas.microsoft.com/office/drawing/2014/main" id="{1633DFC2-1FBE-479C-681E-CEFB81B7A63E}"/>
              </a:ext>
            </a:extLst>
          </p:cNvPr>
          <p:cNvCxnSpPr>
            <a:cxnSpLocks/>
          </p:cNvCxnSpPr>
          <p:nvPr userDrawn="1"/>
        </p:nvCxnSpPr>
        <p:spPr>
          <a:xfrm>
            <a:off x="4005402" y="1824037"/>
            <a:ext cx="0" cy="1104901"/>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32" name="Conector reto 31">
            <a:extLst>
              <a:ext uri="{FF2B5EF4-FFF2-40B4-BE49-F238E27FC236}">
                <a16:creationId xmlns:a16="http://schemas.microsoft.com/office/drawing/2014/main" id="{5B3212E0-86A2-0FF6-725E-8E666C72C43C}"/>
              </a:ext>
            </a:extLst>
          </p:cNvPr>
          <p:cNvCxnSpPr/>
          <p:nvPr userDrawn="1"/>
        </p:nvCxnSpPr>
        <p:spPr>
          <a:xfrm>
            <a:off x="1299696" y="5021045"/>
            <a:ext cx="0" cy="111623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7" name="Espaço Reservado para Imagem 10">
            <a:extLst>
              <a:ext uri="{FF2B5EF4-FFF2-40B4-BE49-F238E27FC236}">
                <a16:creationId xmlns:a16="http://schemas.microsoft.com/office/drawing/2014/main" id="{DDC8DE71-B4AD-B8B0-8552-3F81B59D40DA}"/>
              </a:ext>
            </a:extLst>
          </p:cNvPr>
          <p:cNvSpPr>
            <a:spLocks noGrp="1"/>
          </p:cNvSpPr>
          <p:nvPr>
            <p:ph type="pic" sz="quarter" idx="39"/>
          </p:nvPr>
        </p:nvSpPr>
        <p:spPr>
          <a:xfrm>
            <a:off x="8887956" y="2928937"/>
            <a:ext cx="2606672" cy="2103437"/>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23" name="Google Shape;24;p3">
            <a:extLst>
              <a:ext uri="{FF2B5EF4-FFF2-40B4-BE49-F238E27FC236}">
                <a16:creationId xmlns:a16="http://schemas.microsoft.com/office/drawing/2014/main" id="{6B12A70C-24CA-7E75-B1D6-290E9EFF9502}"/>
              </a:ext>
            </a:extLst>
          </p:cNvPr>
          <p:cNvSpPr txBox="1">
            <a:spLocks noGrp="1"/>
          </p:cNvSpPr>
          <p:nvPr>
            <p:ph type="body" idx="40"/>
          </p:nvPr>
        </p:nvSpPr>
        <p:spPr>
          <a:xfrm>
            <a:off x="9542463" y="1824038"/>
            <a:ext cx="1941240" cy="996950"/>
          </a:xfrm>
          <a:prstGeom prst="rect">
            <a:avLst/>
          </a:prstGeom>
          <a:noFill/>
          <a:ln>
            <a:noFill/>
          </a:ln>
        </p:spPr>
        <p:txBody>
          <a:bodyPr spcFirstLastPara="1" wrap="square" lIns="0" tIns="0" rIns="0"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24" name="Conector reto 23">
            <a:extLst>
              <a:ext uri="{FF2B5EF4-FFF2-40B4-BE49-F238E27FC236}">
                <a16:creationId xmlns:a16="http://schemas.microsoft.com/office/drawing/2014/main" id="{E4356EAF-AD66-E7E1-9ED7-DDAB22F35D3B}"/>
              </a:ext>
            </a:extLst>
          </p:cNvPr>
          <p:cNvCxnSpPr>
            <a:cxnSpLocks/>
          </p:cNvCxnSpPr>
          <p:nvPr userDrawn="1"/>
        </p:nvCxnSpPr>
        <p:spPr>
          <a:xfrm>
            <a:off x="9451544" y="1824037"/>
            <a:ext cx="0" cy="1104901"/>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28" name="Google Shape;24;p3">
            <a:extLst>
              <a:ext uri="{FF2B5EF4-FFF2-40B4-BE49-F238E27FC236}">
                <a16:creationId xmlns:a16="http://schemas.microsoft.com/office/drawing/2014/main" id="{84D95F09-8D12-1DD3-548B-1237A7BCE508}"/>
              </a:ext>
            </a:extLst>
          </p:cNvPr>
          <p:cNvSpPr txBox="1">
            <a:spLocks noGrp="1"/>
          </p:cNvSpPr>
          <p:nvPr>
            <p:ph type="body" idx="41"/>
          </p:nvPr>
        </p:nvSpPr>
        <p:spPr>
          <a:xfrm>
            <a:off x="6827837" y="5140325"/>
            <a:ext cx="1921489" cy="996950"/>
          </a:xfrm>
          <a:prstGeom prst="rect">
            <a:avLst/>
          </a:prstGeom>
          <a:noFill/>
          <a:ln>
            <a:noFill/>
          </a:ln>
        </p:spPr>
        <p:txBody>
          <a:bodyPr spcFirstLastPara="1" wrap="square" lIns="0" tIns="0" rIns="0" bIns="0" numCol="1" spcCol="468000" anchor="b"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cxnSp>
        <p:nvCxnSpPr>
          <p:cNvPr id="33" name="Conector reto 32">
            <a:extLst>
              <a:ext uri="{FF2B5EF4-FFF2-40B4-BE49-F238E27FC236}">
                <a16:creationId xmlns:a16="http://schemas.microsoft.com/office/drawing/2014/main" id="{2765C7C0-843E-6C45-08D5-AF1FA9175BDD}"/>
              </a:ext>
            </a:extLst>
          </p:cNvPr>
          <p:cNvCxnSpPr/>
          <p:nvPr userDrawn="1"/>
        </p:nvCxnSpPr>
        <p:spPr>
          <a:xfrm>
            <a:off x="6728812" y="5021045"/>
            <a:ext cx="0" cy="1116230"/>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75630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co no Conteúdo - Linha do Tempo">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cxnSp>
        <p:nvCxnSpPr>
          <p:cNvPr id="2" name="Conector de Seta Reta 1">
            <a:extLst>
              <a:ext uri="{FF2B5EF4-FFF2-40B4-BE49-F238E27FC236}">
                <a16:creationId xmlns:a16="http://schemas.microsoft.com/office/drawing/2014/main" id="{B1C853FA-3B39-A4B6-3CB0-66600A34316E}"/>
              </a:ext>
            </a:extLst>
          </p:cNvPr>
          <p:cNvCxnSpPr>
            <a:cxnSpLocks/>
          </p:cNvCxnSpPr>
          <p:nvPr userDrawn="1"/>
        </p:nvCxnSpPr>
        <p:spPr>
          <a:xfrm>
            <a:off x="273134" y="3974991"/>
            <a:ext cx="11630054" cy="0"/>
          </a:xfrm>
          <a:prstGeom prst="straightConnector1">
            <a:avLst/>
          </a:prstGeom>
          <a:ln w="34925" cap="sq">
            <a:solidFill>
              <a:srgbClr val="BBD648"/>
            </a:solidFill>
            <a:prstDash val="sysDot"/>
            <a:headEnd type="none"/>
            <a:tailEnd type="arrow" w="lg" len="med"/>
          </a:ln>
        </p:spPr>
        <p:style>
          <a:lnRef idx="2">
            <a:schemeClr val="accent1"/>
          </a:lnRef>
          <a:fillRef idx="0">
            <a:schemeClr val="accent1"/>
          </a:fillRef>
          <a:effectRef idx="1">
            <a:schemeClr val="accent1"/>
          </a:effectRef>
          <a:fontRef idx="minor">
            <a:schemeClr val="tx1"/>
          </a:fontRef>
        </p:style>
      </p:cxn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4" name="Título 4">
            <a:extLst>
              <a:ext uri="{FF2B5EF4-FFF2-40B4-BE49-F238E27FC236}">
                <a16:creationId xmlns:a16="http://schemas.microsoft.com/office/drawing/2014/main" id="{659D8311-0EA3-B66B-56F8-B6988C6FA85D}"/>
              </a:ext>
            </a:extLst>
          </p:cNvPr>
          <p:cNvSpPr>
            <a:spLocks noGrp="1"/>
          </p:cNvSpPr>
          <p:nvPr>
            <p:ph type="title"/>
          </p:nvPr>
        </p:nvSpPr>
        <p:spPr>
          <a:xfrm>
            <a:off x="719138" y="719138"/>
            <a:ext cx="10752137" cy="996944"/>
          </a:xfrm>
          <a:prstGeom prst="rect">
            <a:avLst/>
          </a:prstGeom>
        </p:spPr>
        <p:txBody>
          <a:bodyPr bIns="180000"/>
          <a:lstStyle>
            <a:lvl1pPr>
              <a:defRPr sz="2400" b="1"/>
            </a:lvl1pPr>
          </a:lstStyle>
          <a:p>
            <a:r>
              <a:rPr lang="pt-BR" dirty="0"/>
              <a:t>Clique para editar o título Mestre</a:t>
            </a:r>
          </a:p>
        </p:txBody>
      </p:sp>
      <p:sp>
        <p:nvSpPr>
          <p:cNvPr id="15" name="Espaço Reservado para Imagem 10">
            <a:extLst>
              <a:ext uri="{FF2B5EF4-FFF2-40B4-BE49-F238E27FC236}">
                <a16:creationId xmlns:a16="http://schemas.microsoft.com/office/drawing/2014/main" id="{B1F3DA4D-90FA-B4F3-A3A1-7967BA205D4B}"/>
              </a:ext>
            </a:extLst>
          </p:cNvPr>
          <p:cNvSpPr>
            <a:spLocks noGrp="1"/>
          </p:cNvSpPr>
          <p:nvPr userDrawn="1">
            <p:ph type="pic" sz="quarter" idx="11"/>
          </p:nvPr>
        </p:nvSpPr>
        <p:spPr>
          <a:xfrm>
            <a:off x="1032902" y="3259406"/>
            <a:ext cx="1519073" cy="1426030"/>
          </a:xfrm>
          <a:prstGeom prst="roundRect">
            <a:avLst>
              <a:gd name="adj" fmla="val 9186"/>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5" name="Espaço Reservado para Imagem 10">
            <a:extLst>
              <a:ext uri="{FF2B5EF4-FFF2-40B4-BE49-F238E27FC236}">
                <a16:creationId xmlns:a16="http://schemas.microsoft.com/office/drawing/2014/main" id="{DAA96CE6-1DFF-BA9B-E4C3-FD8ACCD242D6}"/>
              </a:ext>
            </a:extLst>
          </p:cNvPr>
          <p:cNvSpPr>
            <a:spLocks noGrp="1"/>
          </p:cNvSpPr>
          <p:nvPr>
            <p:ph type="pic" sz="quarter" idx="12"/>
          </p:nvPr>
        </p:nvSpPr>
        <p:spPr>
          <a:xfrm>
            <a:off x="3146543" y="3259406"/>
            <a:ext cx="1519073" cy="1426030"/>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7" name="Espaço Reservado para Imagem 10">
            <a:extLst>
              <a:ext uri="{FF2B5EF4-FFF2-40B4-BE49-F238E27FC236}">
                <a16:creationId xmlns:a16="http://schemas.microsoft.com/office/drawing/2014/main" id="{2ED8769E-B9C1-1FF9-BCF3-061F1F949DCD}"/>
              </a:ext>
            </a:extLst>
          </p:cNvPr>
          <p:cNvSpPr>
            <a:spLocks noGrp="1"/>
          </p:cNvSpPr>
          <p:nvPr>
            <p:ph type="pic" sz="quarter" idx="13"/>
          </p:nvPr>
        </p:nvSpPr>
        <p:spPr>
          <a:xfrm>
            <a:off x="5260184" y="3259406"/>
            <a:ext cx="1519073" cy="1426030"/>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9" name="Espaço Reservado para Imagem 10">
            <a:extLst>
              <a:ext uri="{FF2B5EF4-FFF2-40B4-BE49-F238E27FC236}">
                <a16:creationId xmlns:a16="http://schemas.microsoft.com/office/drawing/2014/main" id="{FF9E1E7B-4F00-36BA-3A02-BE0397DCDC21}"/>
              </a:ext>
            </a:extLst>
          </p:cNvPr>
          <p:cNvSpPr>
            <a:spLocks noGrp="1"/>
          </p:cNvSpPr>
          <p:nvPr>
            <p:ph type="pic" sz="quarter" idx="14"/>
          </p:nvPr>
        </p:nvSpPr>
        <p:spPr>
          <a:xfrm>
            <a:off x="7373825" y="3259406"/>
            <a:ext cx="1519073" cy="1426030"/>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sp>
        <p:nvSpPr>
          <p:cNvPr id="11" name="Espaço Reservado para Imagem 10">
            <a:extLst>
              <a:ext uri="{FF2B5EF4-FFF2-40B4-BE49-F238E27FC236}">
                <a16:creationId xmlns:a16="http://schemas.microsoft.com/office/drawing/2014/main" id="{2D2A9382-BEB5-2E55-7B38-EA8852D20A3E}"/>
              </a:ext>
            </a:extLst>
          </p:cNvPr>
          <p:cNvSpPr>
            <a:spLocks noGrp="1"/>
          </p:cNvSpPr>
          <p:nvPr>
            <p:ph type="pic" sz="quarter" idx="15"/>
          </p:nvPr>
        </p:nvSpPr>
        <p:spPr>
          <a:xfrm>
            <a:off x="9487466" y="3259406"/>
            <a:ext cx="1519073" cy="1426030"/>
          </a:xfrm>
          <a:prstGeom prst="roundRect">
            <a:avLst>
              <a:gd name="adj" fmla="val 11323"/>
            </a:avLst>
          </a:prstGeom>
          <a:pattFill prst="pct25">
            <a:fgClr>
              <a:srgbClr val="B7D9FF"/>
            </a:fgClr>
            <a:bgClr>
              <a:schemeClr val="bg1"/>
            </a:bgClr>
          </a:pattFill>
          <a:ln w="28575">
            <a:solidFill>
              <a:srgbClr val="BBD648"/>
            </a:solidFill>
          </a:ln>
        </p:spPr>
        <p:txBody>
          <a:bodyPr tIns="936000" bIns="36000" anchor="ctr"/>
          <a:lstStyle>
            <a:lvl1pPr marL="0" indent="0" algn="ctr">
              <a:buNone/>
              <a:defRPr sz="1000"/>
            </a:lvl1pPr>
          </a:lstStyle>
          <a:p>
            <a:endParaRPr lang="pt-BR" dirty="0"/>
          </a:p>
        </p:txBody>
      </p:sp>
      <p:cxnSp>
        <p:nvCxnSpPr>
          <p:cNvPr id="32" name="Conector reto 31">
            <a:extLst>
              <a:ext uri="{FF2B5EF4-FFF2-40B4-BE49-F238E27FC236}">
                <a16:creationId xmlns:a16="http://schemas.microsoft.com/office/drawing/2014/main" id="{5B3212E0-86A2-0FF6-725E-8E666C72C43C}"/>
              </a:ext>
            </a:extLst>
          </p:cNvPr>
          <p:cNvCxnSpPr/>
          <p:nvPr userDrawn="1"/>
        </p:nvCxnSpPr>
        <p:spPr>
          <a:xfrm>
            <a:off x="1206157" y="4685436"/>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33" name="Conector reto 32">
            <a:extLst>
              <a:ext uri="{FF2B5EF4-FFF2-40B4-BE49-F238E27FC236}">
                <a16:creationId xmlns:a16="http://schemas.microsoft.com/office/drawing/2014/main" id="{50873D72-25D2-474D-42F6-A550633F53BB}"/>
              </a:ext>
            </a:extLst>
          </p:cNvPr>
          <p:cNvCxnSpPr/>
          <p:nvPr userDrawn="1"/>
        </p:nvCxnSpPr>
        <p:spPr>
          <a:xfrm>
            <a:off x="5412397" y="4685436"/>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34" name="Conector reto 33">
            <a:extLst>
              <a:ext uri="{FF2B5EF4-FFF2-40B4-BE49-F238E27FC236}">
                <a16:creationId xmlns:a16="http://schemas.microsoft.com/office/drawing/2014/main" id="{E76F80A6-E59D-2F9C-5851-73DDE9E36DC9}"/>
              </a:ext>
            </a:extLst>
          </p:cNvPr>
          <p:cNvCxnSpPr/>
          <p:nvPr userDrawn="1"/>
        </p:nvCxnSpPr>
        <p:spPr>
          <a:xfrm>
            <a:off x="9648581" y="4685436"/>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35" name="Conector reto 34">
            <a:extLst>
              <a:ext uri="{FF2B5EF4-FFF2-40B4-BE49-F238E27FC236}">
                <a16:creationId xmlns:a16="http://schemas.microsoft.com/office/drawing/2014/main" id="{0D1955E9-89C2-03C3-702F-EF2A9BE1EBE6}"/>
              </a:ext>
            </a:extLst>
          </p:cNvPr>
          <p:cNvCxnSpPr/>
          <p:nvPr userDrawn="1"/>
        </p:nvCxnSpPr>
        <p:spPr>
          <a:xfrm>
            <a:off x="7511772" y="1853217"/>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cxnSp>
        <p:nvCxnSpPr>
          <p:cNvPr id="42" name="Conector reto 41">
            <a:extLst>
              <a:ext uri="{FF2B5EF4-FFF2-40B4-BE49-F238E27FC236}">
                <a16:creationId xmlns:a16="http://schemas.microsoft.com/office/drawing/2014/main" id="{A58F4E29-0232-B6D1-6106-FA6E155F6192}"/>
              </a:ext>
            </a:extLst>
          </p:cNvPr>
          <p:cNvCxnSpPr/>
          <p:nvPr userDrawn="1"/>
        </p:nvCxnSpPr>
        <p:spPr>
          <a:xfrm>
            <a:off x="3295907" y="1853217"/>
            <a:ext cx="0" cy="1406189"/>
          </a:xfrm>
          <a:prstGeom prst="line">
            <a:avLst/>
          </a:prstGeom>
          <a:ln>
            <a:solidFill>
              <a:srgbClr val="BBD648"/>
            </a:solidFill>
          </a:ln>
        </p:spPr>
        <p:style>
          <a:lnRef idx="2">
            <a:schemeClr val="accent1"/>
          </a:lnRef>
          <a:fillRef idx="0">
            <a:schemeClr val="accent1"/>
          </a:fillRef>
          <a:effectRef idx="1">
            <a:schemeClr val="accent1"/>
          </a:effectRef>
          <a:fontRef idx="minor">
            <a:schemeClr val="tx1"/>
          </a:fontRef>
        </p:style>
      </p:cxnSp>
      <p:sp>
        <p:nvSpPr>
          <p:cNvPr id="6" name="Google Shape;24;p3">
            <a:extLst>
              <a:ext uri="{FF2B5EF4-FFF2-40B4-BE49-F238E27FC236}">
                <a16:creationId xmlns:a16="http://schemas.microsoft.com/office/drawing/2014/main" id="{0100061B-D10E-3EDC-520E-8B14CA33D909}"/>
              </a:ext>
            </a:extLst>
          </p:cNvPr>
          <p:cNvSpPr txBox="1">
            <a:spLocks noGrp="1"/>
          </p:cNvSpPr>
          <p:nvPr>
            <p:ph type="body" idx="10"/>
          </p:nvPr>
        </p:nvSpPr>
        <p:spPr>
          <a:xfrm>
            <a:off x="1206157" y="5088844"/>
            <a:ext cx="1940383" cy="1002781"/>
          </a:xfrm>
          <a:prstGeom prst="rect">
            <a:avLst/>
          </a:prstGeom>
          <a:noFill/>
          <a:ln>
            <a:noFill/>
          </a:ln>
        </p:spPr>
        <p:txBody>
          <a:bodyPr spcFirstLastPara="1" wrap="square" lIns="90000" tIns="0" rIns="91425" bIns="0" numCol="1" spcCol="468000" anchor="b"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Google Shape;24;p3">
            <a:extLst>
              <a:ext uri="{FF2B5EF4-FFF2-40B4-BE49-F238E27FC236}">
                <a16:creationId xmlns:a16="http://schemas.microsoft.com/office/drawing/2014/main" id="{46FDBBA6-644B-0170-13EF-9F7BC78AC859}"/>
              </a:ext>
            </a:extLst>
          </p:cNvPr>
          <p:cNvSpPr txBox="1">
            <a:spLocks noGrp="1"/>
          </p:cNvSpPr>
          <p:nvPr>
            <p:ph type="body" idx="21"/>
          </p:nvPr>
        </p:nvSpPr>
        <p:spPr>
          <a:xfrm>
            <a:off x="7511772" y="1853217"/>
            <a:ext cx="1975693" cy="944168"/>
          </a:xfrm>
          <a:prstGeom prst="rect">
            <a:avLst/>
          </a:prstGeom>
          <a:noFill/>
          <a:ln>
            <a:noFill/>
          </a:ln>
        </p:spPr>
        <p:txBody>
          <a:bodyPr spcFirstLastPara="1" wrap="square" lIns="90000" tIns="0" rIns="91425"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0" name="Google Shape;24;p3">
            <a:extLst>
              <a:ext uri="{FF2B5EF4-FFF2-40B4-BE49-F238E27FC236}">
                <a16:creationId xmlns:a16="http://schemas.microsoft.com/office/drawing/2014/main" id="{41B5391E-B520-C5AE-D4B2-B8C6B051A6DB}"/>
              </a:ext>
            </a:extLst>
          </p:cNvPr>
          <p:cNvSpPr txBox="1">
            <a:spLocks noGrp="1"/>
          </p:cNvSpPr>
          <p:nvPr>
            <p:ph type="body" idx="22"/>
          </p:nvPr>
        </p:nvSpPr>
        <p:spPr>
          <a:xfrm>
            <a:off x="5412397" y="5088844"/>
            <a:ext cx="1961427" cy="1002781"/>
          </a:xfrm>
          <a:prstGeom prst="rect">
            <a:avLst/>
          </a:prstGeom>
          <a:noFill/>
          <a:ln>
            <a:noFill/>
          </a:ln>
        </p:spPr>
        <p:txBody>
          <a:bodyPr spcFirstLastPara="1" wrap="square" lIns="90000" tIns="0" rIns="91425" bIns="0" numCol="1" spcCol="468000" anchor="b"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8DBE5D12-C5B6-E1B6-9A37-F24E82A93894}"/>
              </a:ext>
            </a:extLst>
          </p:cNvPr>
          <p:cNvSpPr txBox="1">
            <a:spLocks noGrp="1"/>
          </p:cNvSpPr>
          <p:nvPr>
            <p:ph type="body" idx="24"/>
          </p:nvPr>
        </p:nvSpPr>
        <p:spPr>
          <a:xfrm>
            <a:off x="9648581" y="5088844"/>
            <a:ext cx="1961425" cy="1002781"/>
          </a:xfrm>
          <a:prstGeom prst="rect">
            <a:avLst/>
          </a:prstGeom>
          <a:noFill/>
          <a:ln>
            <a:noFill/>
          </a:ln>
        </p:spPr>
        <p:txBody>
          <a:bodyPr spcFirstLastPara="1" wrap="square" lIns="90000" tIns="0" rIns="91425" bIns="0" numCol="1" spcCol="468000" anchor="b"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3" name="Google Shape;24;p3">
            <a:extLst>
              <a:ext uri="{FF2B5EF4-FFF2-40B4-BE49-F238E27FC236}">
                <a16:creationId xmlns:a16="http://schemas.microsoft.com/office/drawing/2014/main" id="{A03C0E77-DAC8-8B5B-38D6-F512CCB394F3}"/>
              </a:ext>
            </a:extLst>
          </p:cNvPr>
          <p:cNvSpPr txBox="1">
            <a:spLocks noGrp="1"/>
          </p:cNvSpPr>
          <p:nvPr>
            <p:ph type="body" idx="27"/>
          </p:nvPr>
        </p:nvSpPr>
        <p:spPr>
          <a:xfrm>
            <a:off x="3295907" y="1853217"/>
            <a:ext cx="1964276" cy="944168"/>
          </a:xfrm>
          <a:prstGeom prst="rect">
            <a:avLst/>
          </a:prstGeom>
          <a:noFill/>
          <a:ln>
            <a:noFill/>
          </a:ln>
        </p:spPr>
        <p:txBody>
          <a:bodyPr spcFirstLastPara="1" wrap="square" lIns="90000" tIns="0" rIns="91425" bIns="0" numCol="1" spcCol="468000" anchor="t" anchorCtr="0">
            <a:noAutofit/>
          </a:bodyPr>
          <a:lstStyle>
            <a:lvl1pPr marL="440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12919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co no Conteúdo - Coluna 2/3">
    <p:spTree>
      <p:nvGrpSpPr>
        <p:cNvPr id="1" name=""/>
        <p:cNvGrpSpPr/>
        <p:nvPr/>
      </p:nvGrpSpPr>
      <p:grpSpPr>
        <a:xfrm>
          <a:off x="0" y="0"/>
          <a:ext cx="0" cy="0"/>
          <a:chOff x="0" y="0"/>
          <a:chExt cx="0" cy="0"/>
        </a:xfrm>
      </p:grpSpPr>
      <p:sp>
        <p:nvSpPr>
          <p:cNvPr id="2" name="Google Shape;21;p3">
            <a:extLst>
              <a:ext uri="{FF2B5EF4-FFF2-40B4-BE49-F238E27FC236}">
                <a16:creationId xmlns:a16="http://schemas.microsoft.com/office/drawing/2014/main" id="{B64C12F0-00E3-971C-55B1-EF8ACCCFB13E}"/>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5" name="Google Shape;22;p3">
            <a:extLst>
              <a:ext uri="{FF2B5EF4-FFF2-40B4-BE49-F238E27FC236}">
                <a16:creationId xmlns:a16="http://schemas.microsoft.com/office/drawing/2014/main" id="{A7E7B022-B120-77AC-97E5-C2D25EE12F79}"/>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7" name="Google Shape;24;p3">
            <a:extLst>
              <a:ext uri="{FF2B5EF4-FFF2-40B4-BE49-F238E27FC236}">
                <a16:creationId xmlns:a16="http://schemas.microsoft.com/office/drawing/2014/main" id="{CBEDAA6E-434C-D8DC-D31F-773B96F3A787}"/>
              </a:ext>
            </a:extLst>
          </p:cNvPr>
          <p:cNvSpPr txBox="1">
            <a:spLocks noGrp="1"/>
          </p:cNvSpPr>
          <p:nvPr>
            <p:ph type="body" idx="10"/>
          </p:nvPr>
        </p:nvSpPr>
        <p:spPr>
          <a:xfrm>
            <a:off x="719138" y="1824039"/>
            <a:ext cx="6680199" cy="4314824"/>
          </a:xfrm>
          <a:prstGeom prst="rect">
            <a:avLst/>
          </a:prstGeom>
          <a:noFill/>
          <a:ln>
            <a:noFill/>
          </a:ln>
        </p:spPr>
        <p:txBody>
          <a:bodyPr spcFirstLastPara="1" wrap="square" lIns="91425" tIns="91425" rIns="91425" bIns="91425" numCol="1" spcCol="468000"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Título 4">
            <a:extLst>
              <a:ext uri="{FF2B5EF4-FFF2-40B4-BE49-F238E27FC236}">
                <a16:creationId xmlns:a16="http://schemas.microsoft.com/office/drawing/2014/main" id="{A72C7637-BD6C-DA19-73B9-C406A49AC252}"/>
              </a:ext>
            </a:extLst>
          </p:cNvPr>
          <p:cNvSpPr>
            <a:spLocks noGrp="1"/>
          </p:cNvSpPr>
          <p:nvPr>
            <p:ph type="title"/>
          </p:nvPr>
        </p:nvSpPr>
        <p:spPr>
          <a:xfrm>
            <a:off x="719138" y="719138"/>
            <a:ext cx="6680200"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2781316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co no Conteúdo - Coluna 1/3">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7" name="Google Shape;24;p3">
            <a:extLst>
              <a:ext uri="{FF2B5EF4-FFF2-40B4-BE49-F238E27FC236}">
                <a16:creationId xmlns:a16="http://schemas.microsoft.com/office/drawing/2014/main" id="{CB672BC0-433A-43D3-35A9-B22E8583E9E0}"/>
              </a:ext>
            </a:extLst>
          </p:cNvPr>
          <p:cNvSpPr txBox="1">
            <a:spLocks noGrp="1"/>
          </p:cNvSpPr>
          <p:nvPr>
            <p:ph type="body" idx="1"/>
          </p:nvPr>
        </p:nvSpPr>
        <p:spPr>
          <a:xfrm>
            <a:off x="719138" y="1824039"/>
            <a:ext cx="4643437"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Título 4">
            <a:extLst>
              <a:ext uri="{FF2B5EF4-FFF2-40B4-BE49-F238E27FC236}">
                <a16:creationId xmlns:a16="http://schemas.microsoft.com/office/drawing/2014/main" id="{A3B7C197-CD1F-93D7-09AC-E326309F1AC6}"/>
              </a:ext>
            </a:extLst>
          </p:cNvPr>
          <p:cNvSpPr>
            <a:spLocks noGrp="1"/>
          </p:cNvSpPr>
          <p:nvPr>
            <p:ph type="title"/>
          </p:nvPr>
        </p:nvSpPr>
        <p:spPr>
          <a:xfrm>
            <a:off x="719138" y="719138"/>
            <a:ext cx="4643437" cy="996950"/>
          </a:xfrm>
          <a:prstGeom prst="rect">
            <a:avLst/>
          </a:prstGeom>
        </p:spPr>
        <p:txBody>
          <a:bodyPr tIns="0" rIns="0" bIns="0"/>
          <a:lstStyle>
            <a:lvl1pPr>
              <a:lnSpc>
                <a:spcPct val="100000"/>
              </a:lnSpc>
              <a:defRPr sz="2400" b="1"/>
            </a:lvl1pPr>
          </a:lstStyle>
          <a:p>
            <a:r>
              <a:rPr lang="pt-BR" dirty="0"/>
              <a:t>Clique para editar o título Mestre</a:t>
            </a:r>
          </a:p>
        </p:txBody>
      </p:sp>
    </p:spTree>
    <p:extLst>
      <p:ext uri="{BB962C8B-B14F-4D97-AF65-F5344CB8AC3E}">
        <p14:creationId xmlns:p14="http://schemas.microsoft.com/office/powerpoint/2010/main" val="37994639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Foco no Conteúdo - Coluna 1/3 - Imagem">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7" name="Google Shape;24;p3">
            <a:extLst>
              <a:ext uri="{FF2B5EF4-FFF2-40B4-BE49-F238E27FC236}">
                <a16:creationId xmlns:a16="http://schemas.microsoft.com/office/drawing/2014/main" id="{CB672BC0-433A-43D3-35A9-B22E8583E9E0}"/>
              </a:ext>
            </a:extLst>
          </p:cNvPr>
          <p:cNvSpPr txBox="1">
            <a:spLocks noGrp="1"/>
          </p:cNvSpPr>
          <p:nvPr>
            <p:ph type="body" idx="1"/>
          </p:nvPr>
        </p:nvSpPr>
        <p:spPr>
          <a:xfrm>
            <a:off x="719138" y="1824039"/>
            <a:ext cx="4643437"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Título 4">
            <a:extLst>
              <a:ext uri="{FF2B5EF4-FFF2-40B4-BE49-F238E27FC236}">
                <a16:creationId xmlns:a16="http://schemas.microsoft.com/office/drawing/2014/main" id="{A3B7C197-CD1F-93D7-09AC-E326309F1AC6}"/>
              </a:ext>
            </a:extLst>
          </p:cNvPr>
          <p:cNvSpPr>
            <a:spLocks noGrp="1"/>
          </p:cNvSpPr>
          <p:nvPr>
            <p:ph type="title"/>
          </p:nvPr>
        </p:nvSpPr>
        <p:spPr>
          <a:xfrm>
            <a:off x="719138" y="719138"/>
            <a:ext cx="46434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13" name="Espaço Reservado para Imagem 10">
            <a:extLst>
              <a:ext uri="{FF2B5EF4-FFF2-40B4-BE49-F238E27FC236}">
                <a16:creationId xmlns:a16="http://schemas.microsoft.com/office/drawing/2014/main" id="{2A1B7FB3-9A1E-C47D-F88B-6CA22B12A8AA}"/>
              </a:ext>
            </a:extLst>
          </p:cNvPr>
          <p:cNvSpPr>
            <a:spLocks noGrp="1"/>
          </p:cNvSpPr>
          <p:nvPr>
            <p:ph type="pic" sz="quarter" idx="11"/>
          </p:nvPr>
        </p:nvSpPr>
        <p:spPr>
          <a:xfrm>
            <a:off x="5843588" y="719138"/>
            <a:ext cx="5627687" cy="5418137"/>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Tree>
    <p:extLst>
      <p:ext uri="{BB962C8B-B14F-4D97-AF65-F5344CB8AC3E}">
        <p14:creationId xmlns:p14="http://schemas.microsoft.com/office/powerpoint/2010/main" val="14058127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plicando - 1 Colun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17688"/>
            <a:ext cx="10752137" cy="431958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9"/>
            <a:ext cx="10752137" cy="996950"/>
          </a:xfrm>
          <a:prstGeom prst="rect">
            <a:avLst/>
          </a:prstGeom>
        </p:spPr>
        <p:txBody>
          <a:bodyPr tIns="0" rIns="0" bIns="0"/>
          <a:lstStyle>
            <a:lvl1pPr>
              <a:lnSpc>
                <a:spcPct val="100000"/>
              </a:lnSpc>
              <a:defRPr sz="2400" b="1" baseline="0"/>
            </a:lvl1pPr>
          </a:lstStyle>
          <a:p>
            <a:r>
              <a:rPr lang="pt-BR" dirty="0"/>
              <a:t>Clique para editar o título Mestre</a:t>
            </a:r>
          </a:p>
        </p:txBody>
      </p:sp>
      <p:sp>
        <p:nvSpPr>
          <p:cNvPr id="2" name="Google Shape;22;p3">
            <a:extLst>
              <a:ext uri="{FF2B5EF4-FFF2-40B4-BE49-F238E27FC236}">
                <a16:creationId xmlns:a16="http://schemas.microsoft.com/office/drawing/2014/main" id="{404197AF-338F-5FB0-9175-C0FDB1FEB3E2}"/>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1250109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licando - 2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7" name="Google Shape;24;p3">
            <a:extLst>
              <a:ext uri="{FF2B5EF4-FFF2-40B4-BE49-F238E27FC236}">
                <a16:creationId xmlns:a16="http://schemas.microsoft.com/office/drawing/2014/main" id="{6AE87A34-CED3-66C8-D33B-2DDCADED24F3}"/>
              </a:ext>
            </a:extLst>
          </p:cNvPr>
          <p:cNvSpPr txBox="1">
            <a:spLocks noGrp="1"/>
          </p:cNvSpPr>
          <p:nvPr>
            <p:ph type="body" idx="12"/>
          </p:nvPr>
        </p:nvSpPr>
        <p:spPr>
          <a:xfrm>
            <a:off x="719138" y="1824038"/>
            <a:ext cx="5321300"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Google Shape;24;p3">
            <a:extLst>
              <a:ext uri="{FF2B5EF4-FFF2-40B4-BE49-F238E27FC236}">
                <a16:creationId xmlns:a16="http://schemas.microsoft.com/office/drawing/2014/main" id="{740B932D-B10F-F77A-1FA5-E718E16AC455}"/>
              </a:ext>
            </a:extLst>
          </p:cNvPr>
          <p:cNvSpPr txBox="1">
            <a:spLocks noGrp="1"/>
          </p:cNvSpPr>
          <p:nvPr>
            <p:ph type="body" idx="13"/>
          </p:nvPr>
        </p:nvSpPr>
        <p:spPr>
          <a:xfrm>
            <a:off x="6164598" y="1824038"/>
            <a:ext cx="530667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Google Shape;22;p3">
            <a:extLst>
              <a:ext uri="{FF2B5EF4-FFF2-40B4-BE49-F238E27FC236}">
                <a16:creationId xmlns:a16="http://schemas.microsoft.com/office/drawing/2014/main" id="{5F810D14-2C3E-DCD7-DE38-BD3C5D3694E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7943942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ra começar - Imagem Dir">
    <p:spTree>
      <p:nvGrpSpPr>
        <p:cNvPr id="1" name=""/>
        <p:cNvGrpSpPr/>
        <p:nvPr/>
      </p:nvGrpSpPr>
      <p:grpSpPr>
        <a:xfrm>
          <a:off x="0" y="0"/>
          <a:ext cx="0" cy="0"/>
          <a:chOff x="0" y="0"/>
          <a:chExt cx="0" cy="0"/>
        </a:xfrm>
      </p:grpSpPr>
      <p:sp>
        <p:nvSpPr>
          <p:cNvPr id="2" name="Google Shape;21;p3">
            <a:extLst>
              <a:ext uri="{FF2B5EF4-FFF2-40B4-BE49-F238E27FC236}">
                <a16:creationId xmlns:a16="http://schemas.microsoft.com/office/drawing/2014/main" id="{AA316C3E-6CF9-6A20-747F-A57E1A02B938}"/>
              </a:ext>
            </a:extLst>
          </p:cNvPr>
          <p:cNvSpPr/>
          <p:nvPr/>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719139" y="1824038"/>
            <a:ext cx="4643436" cy="4313237"/>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Título 4">
            <a:extLst>
              <a:ext uri="{FF2B5EF4-FFF2-40B4-BE49-F238E27FC236}">
                <a16:creationId xmlns:a16="http://schemas.microsoft.com/office/drawing/2014/main" id="{939B6BE3-C622-BF34-094F-E1D4CB026E91}"/>
              </a:ext>
            </a:extLst>
          </p:cNvPr>
          <p:cNvSpPr>
            <a:spLocks noGrp="1"/>
          </p:cNvSpPr>
          <p:nvPr>
            <p:ph type="title"/>
          </p:nvPr>
        </p:nvSpPr>
        <p:spPr>
          <a:xfrm>
            <a:off x="719138" y="719138"/>
            <a:ext cx="4643436" cy="996950"/>
          </a:xfrm>
          <a:prstGeom prst="rect">
            <a:avLst/>
          </a:prstGeom>
        </p:spPr>
        <p:txBody>
          <a:bodyPr lIns="90000" tIns="0" bIns="180000"/>
          <a:lstStyle>
            <a:lvl1pPr>
              <a:lnSpc>
                <a:spcPct val="100000"/>
              </a:lnSpc>
              <a:defRPr sz="2400" b="1" baseline="0"/>
            </a:lvl1pPr>
          </a:lstStyle>
          <a:p>
            <a:r>
              <a:rPr lang="pt-BR" dirty="0"/>
              <a:t>Clique para editar o título Mestre</a:t>
            </a:r>
          </a:p>
        </p:txBody>
      </p:sp>
      <p:sp>
        <p:nvSpPr>
          <p:cNvPr id="26" name="Google Shape;22;p3">
            <a:extLst>
              <a:ext uri="{FF2B5EF4-FFF2-40B4-BE49-F238E27FC236}">
                <a16:creationId xmlns:a16="http://schemas.microsoft.com/office/drawing/2014/main" id="{773F2D20-972E-5937-D8EF-D5E91C2BC7FC}"/>
              </a:ext>
            </a:extLst>
          </p:cNvPr>
          <p:cNvSpPr txBox="1"/>
          <p:nvPr/>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6" name="Retângulo 5">
            <a:extLst>
              <a:ext uri="{FF2B5EF4-FFF2-40B4-BE49-F238E27FC236}">
                <a16:creationId xmlns:a16="http://schemas.microsoft.com/office/drawing/2014/main" id="{50321DB4-90B8-49F9-52AE-8A88FFB1B4D0}"/>
              </a:ext>
            </a:extLst>
          </p:cNvPr>
          <p:cNvSpPr/>
          <p:nvPr/>
        </p:nvSpPr>
        <p:spPr>
          <a:xfrm>
            <a:off x="6040438" y="731119"/>
            <a:ext cx="5430837" cy="5406155"/>
          </a:xfrm>
          <a:prstGeom prst="rect">
            <a:avLst/>
          </a:prstGeom>
          <a:solidFill>
            <a:schemeClr val="bg1"/>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7" name="Espaço Reservado para Imagem 10">
            <a:extLst>
              <a:ext uri="{FF2B5EF4-FFF2-40B4-BE49-F238E27FC236}">
                <a16:creationId xmlns:a16="http://schemas.microsoft.com/office/drawing/2014/main" id="{DDA0093C-9D87-1448-1251-9A12804E2D11}"/>
              </a:ext>
            </a:extLst>
          </p:cNvPr>
          <p:cNvSpPr>
            <a:spLocks noGrp="1"/>
          </p:cNvSpPr>
          <p:nvPr>
            <p:ph type="pic" sz="quarter" idx="10"/>
          </p:nvPr>
        </p:nvSpPr>
        <p:spPr>
          <a:xfrm>
            <a:off x="6149976" y="828135"/>
            <a:ext cx="5211762" cy="4204239"/>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Tree>
    <p:extLst>
      <p:ext uri="{BB962C8B-B14F-4D97-AF65-F5344CB8AC3E}">
        <p14:creationId xmlns:p14="http://schemas.microsoft.com/office/powerpoint/2010/main" val="18138516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plicando - 3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9" y="1824039"/>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2" name="Google Shape;24;p3">
            <a:extLst>
              <a:ext uri="{FF2B5EF4-FFF2-40B4-BE49-F238E27FC236}">
                <a16:creationId xmlns:a16="http://schemas.microsoft.com/office/drawing/2014/main" id="{0DCA6A62-19B3-2719-5B5A-59FA5EDECF56}"/>
              </a:ext>
            </a:extLst>
          </p:cNvPr>
          <p:cNvSpPr txBox="1">
            <a:spLocks noGrp="1"/>
          </p:cNvSpPr>
          <p:nvPr>
            <p:ph type="body" idx="10"/>
          </p:nvPr>
        </p:nvSpPr>
        <p:spPr>
          <a:xfrm>
            <a:off x="4358714" y="1824040"/>
            <a:ext cx="3491234" cy="4313235"/>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 name="Google Shape;24;p3">
            <a:extLst>
              <a:ext uri="{FF2B5EF4-FFF2-40B4-BE49-F238E27FC236}">
                <a16:creationId xmlns:a16="http://schemas.microsoft.com/office/drawing/2014/main" id="{E2A2079F-C312-BAB2-5CE6-2234313C0820}"/>
              </a:ext>
            </a:extLst>
          </p:cNvPr>
          <p:cNvSpPr txBox="1">
            <a:spLocks noGrp="1"/>
          </p:cNvSpPr>
          <p:nvPr>
            <p:ph type="body" idx="11"/>
          </p:nvPr>
        </p:nvSpPr>
        <p:spPr>
          <a:xfrm>
            <a:off x="7980040" y="1822451"/>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2;p3">
            <a:extLst>
              <a:ext uri="{FF2B5EF4-FFF2-40B4-BE49-F238E27FC236}">
                <a16:creationId xmlns:a16="http://schemas.microsoft.com/office/drawing/2014/main" id="{4864CB3F-811E-F88A-CD6F-1B95E093E2C8}"/>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38057488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plicando - Pergunt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11" name="Título 4">
            <a:extLst>
              <a:ext uri="{FF2B5EF4-FFF2-40B4-BE49-F238E27FC236}">
                <a16:creationId xmlns:a16="http://schemas.microsoft.com/office/drawing/2014/main" id="{C6C048A0-0A01-6995-E5AE-0CD60A077D24}"/>
              </a:ext>
            </a:extLst>
          </p:cNvPr>
          <p:cNvSpPr>
            <a:spLocks noGrp="1"/>
          </p:cNvSpPr>
          <p:nvPr>
            <p:ph type="title"/>
          </p:nvPr>
        </p:nvSpPr>
        <p:spPr>
          <a:xfrm>
            <a:off x="719139" y="719138"/>
            <a:ext cx="8715374"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13" name="Google Shape;24;p3">
            <a:extLst>
              <a:ext uri="{FF2B5EF4-FFF2-40B4-BE49-F238E27FC236}">
                <a16:creationId xmlns:a16="http://schemas.microsoft.com/office/drawing/2014/main" id="{48BB4CA1-28E3-61A8-6FDC-BDAB5B79CA24}"/>
              </a:ext>
            </a:extLst>
          </p:cNvPr>
          <p:cNvSpPr txBox="1">
            <a:spLocks noGrp="1"/>
          </p:cNvSpPr>
          <p:nvPr>
            <p:ph type="body" idx="1"/>
          </p:nvPr>
        </p:nvSpPr>
        <p:spPr>
          <a:xfrm>
            <a:off x="1398588" y="1824039"/>
            <a:ext cx="9393237" cy="996950"/>
          </a:xfrm>
          <a:prstGeom prst="rect">
            <a:avLst/>
          </a:prstGeom>
          <a:solidFill>
            <a:schemeClr val="bg1">
              <a:lumMod val="95000"/>
            </a:schemeClr>
          </a:solid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4" name="Google Shape;24;p3">
            <a:extLst>
              <a:ext uri="{FF2B5EF4-FFF2-40B4-BE49-F238E27FC236}">
                <a16:creationId xmlns:a16="http://schemas.microsoft.com/office/drawing/2014/main" id="{9DAB1938-B1E5-F9F3-5253-942418D90660}"/>
              </a:ext>
            </a:extLst>
          </p:cNvPr>
          <p:cNvSpPr txBox="1">
            <a:spLocks noGrp="1"/>
          </p:cNvSpPr>
          <p:nvPr>
            <p:ph type="body" idx="10"/>
          </p:nvPr>
        </p:nvSpPr>
        <p:spPr>
          <a:xfrm>
            <a:off x="1398588" y="2930525"/>
            <a:ext cx="9393237" cy="996950"/>
          </a:xfrm>
          <a:prstGeom prst="rect">
            <a:avLst/>
          </a:prstGeom>
          <a:solidFill>
            <a:schemeClr val="bg1">
              <a:lumMod val="95000"/>
            </a:schemeClr>
          </a:solid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5" name="Google Shape;24;p3">
            <a:extLst>
              <a:ext uri="{FF2B5EF4-FFF2-40B4-BE49-F238E27FC236}">
                <a16:creationId xmlns:a16="http://schemas.microsoft.com/office/drawing/2014/main" id="{F71B6066-2BB2-4994-8F44-997E82293E50}"/>
              </a:ext>
            </a:extLst>
          </p:cNvPr>
          <p:cNvSpPr txBox="1">
            <a:spLocks noGrp="1"/>
          </p:cNvSpPr>
          <p:nvPr>
            <p:ph type="body" idx="11"/>
          </p:nvPr>
        </p:nvSpPr>
        <p:spPr>
          <a:xfrm>
            <a:off x="1398588" y="4037011"/>
            <a:ext cx="9393237" cy="996950"/>
          </a:xfrm>
          <a:prstGeom prst="rect">
            <a:avLst/>
          </a:prstGeom>
          <a:solidFill>
            <a:schemeClr val="bg1">
              <a:lumMod val="95000"/>
            </a:schemeClr>
          </a:solid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6" name="Google Shape;24;p3">
            <a:extLst>
              <a:ext uri="{FF2B5EF4-FFF2-40B4-BE49-F238E27FC236}">
                <a16:creationId xmlns:a16="http://schemas.microsoft.com/office/drawing/2014/main" id="{A99FC078-1784-C516-1E70-E43D219016C4}"/>
              </a:ext>
            </a:extLst>
          </p:cNvPr>
          <p:cNvSpPr txBox="1">
            <a:spLocks noGrp="1"/>
          </p:cNvSpPr>
          <p:nvPr>
            <p:ph type="body" idx="12"/>
          </p:nvPr>
        </p:nvSpPr>
        <p:spPr>
          <a:xfrm>
            <a:off x="1398588" y="5143497"/>
            <a:ext cx="9393237" cy="996950"/>
          </a:xfrm>
          <a:prstGeom prst="rect">
            <a:avLst/>
          </a:prstGeom>
          <a:solidFill>
            <a:schemeClr val="bg1">
              <a:lumMod val="95000"/>
            </a:schemeClr>
          </a:solidFill>
          <a:ln>
            <a:noFill/>
          </a:ln>
        </p:spPr>
        <p:txBody>
          <a:bodyPr spcFirstLastPara="1" wrap="square" lIns="91425" tIns="91425" rIns="91425" bIns="91425" anchor="t" anchorCtr="0">
            <a:noAutofit/>
          </a:bodyPr>
          <a:lstStyle>
            <a:lvl1pPr marL="0" lvl="0" indent="0" algn="l">
              <a:lnSpc>
                <a:spcPct val="100000"/>
              </a:lnSpc>
              <a:spcBef>
                <a:spcPts val="0"/>
              </a:spcBef>
              <a:spcAft>
                <a:spcPts val="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9" name="Elipse 18">
            <a:extLst>
              <a:ext uri="{FF2B5EF4-FFF2-40B4-BE49-F238E27FC236}">
                <a16:creationId xmlns:a16="http://schemas.microsoft.com/office/drawing/2014/main" id="{D7251FCD-537E-ED86-0437-70801205697B}"/>
              </a:ext>
            </a:extLst>
          </p:cNvPr>
          <p:cNvSpPr/>
          <p:nvPr userDrawn="1"/>
        </p:nvSpPr>
        <p:spPr>
          <a:xfrm>
            <a:off x="719138" y="182403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20" name="Elipse 19">
            <a:extLst>
              <a:ext uri="{FF2B5EF4-FFF2-40B4-BE49-F238E27FC236}">
                <a16:creationId xmlns:a16="http://schemas.microsoft.com/office/drawing/2014/main" id="{D47461FE-AA75-22DC-D2B2-725BEEAAF314}"/>
              </a:ext>
            </a:extLst>
          </p:cNvPr>
          <p:cNvSpPr/>
          <p:nvPr userDrawn="1"/>
        </p:nvSpPr>
        <p:spPr>
          <a:xfrm>
            <a:off x="719138" y="2930525"/>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21" name="Elipse 20">
            <a:extLst>
              <a:ext uri="{FF2B5EF4-FFF2-40B4-BE49-F238E27FC236}">
                <a16:creationId xmlns:a16="http://schemas.microsoft.com/office/drawing/2014/main" id="{F520474F-E03D-09E6-7EA6-15918EF46BFF}"/>
              </a:ext>
            </a:extLst>
          </p:cNvPr>
          <p:cNvSpPr/>
          <p:nvPr userDrawn="1"/>
        </p:nvSpPr>
        <p:spPr>
          <a:xfrm>
            <a:off x="719138" y="4037011"/>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22" name="Elipse 21">
            <a:extLst>
              <a:ext uri="{FF2B5EF4-FFF2-40B4-BE49-F238E27FC236}">
                <a16:creationId xmlns:a16="http://schemas.microsoft.com/office/drawing/2014/main" id="{9F04F16C-D55F-48C5-A959-17EDA7201DD8}"/>
              </a:ext>
            </a:extLst>
          </p:cNvPr>
          <p:cNvSpPr/>
          <p:nvPr userDrawn="1"/>
        </p:nvSpPr>
        <p:spPr>
          <a:xfrm>
            <a:off x="719138" y="5143497"/>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
        <p:nvSpPr>
          <p:cNvPr id="3" name="Google Shape;22;p3">
            <a:extLst>
              <a:ext uri="{FF2B5EF4-FFF2-40B4-BE49-F238E27FC236}">
                <a16:creationId xmlns:a16="http://schemas.microsoft.com/office/drawing/2014/main" id="{246D56C6-7170-0F63-AB42-A2B8FDECCA07}"/>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Na prática</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32828853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Aplicando - Pergunt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11" name="Título 4">
            <a:extLst>
              <a:ext uri="{FF2B5EF4-FFF2-40B4-BE49-F238E27FC236}">
                <a16:creationId xmlns:a16="http://schemas.microsoft.com/office/drawing/2014/main" id="{C6C048A0-0A01-6995-E5AE-0CD60A077D24}"/>
              </a:ext>
            </a:extLst>
          </p:cNvPr>
          <p:cNvSpPr>
            <a:spLocks noGrp="1"/>
          </p:cNvSpPr>
          <p:nvPr>
            <p:ph type="title"/>
          </p:nvPr>
        </p:nvSpPr>
        <p:spPr>
          <a:xfrm>
            <a:off x="719139" y="719138"/>
            <a:ext cx="8715374"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3" name="Google Shape;22;p3">
            <a:extLst>
              <a:ext uri="{FF2B5EF4-FFF2-40B4-BE49-F238E27FC236}">
                <a16:creationId xmlns:a16="http://schemas.microsoft.com/office/drawing/2014/main" id="{246D56C6-7170-0F63-AB42-A2B8FDECCA07}"/>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Na prática</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2" name="Elipse 1">
            <a:extLst>
              <a:ext uri="{FF2B5EF4-FFF2-40B4-BE49-F238E27FC236}">
                <a16:creationId xmlns:a16="http://schemas.microsoft.com/office/drawing/2014/main" id="{46B7BFA0-2134-0917-DED3-90900489805A}"/>
              </a:ext>
            </a:extLst>
          </p:cNvPr>
          <p:cNvSpPr/>
          <p:nvPr userDrawn="1"/>
        </p:nvSpPr>
        <p:spPr>
          <a:xfrm>
            <a:off x="719138" y="2765194"/>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4" name="Elipse 3">
            <a:extLst>
              <a:ext uri="{FF2B5EF4-FFF2-40B4-BE49-F238E27FC236}">
                <a16:creationId xmlns:a16="http://schemas.microsoft.com/office/drawing/2014/main" id="{CC3C2030-AD37-F85B-D5AF-B0C4AF22D872}"/>
              </a:ext>
            </a:extLst>
          </p:cNvPr>
          <p:cNvSpPr/>
          <p:nvPr userDrawn="1"/>
        </p:nvSpPr>
        <p:spPr>
          <a:xfrm>
            <a:off x="719138" y="3647830"/>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5" name="Elipse 4">
            <a:extLst>
              <a:ext uri="{FF2B5EF4-FFF2-40B4-BE49-F238E27FC236}">
                <a16:creationId xmlns:a16="http://schemas.microsoft.com/office/drawing/2014/main" id="{636F6793-BA4D-46D3-6C03-92B669F94DE0}"/>
              </a:ext>
            </a:extLst>
          </p:cNvPr>
          <p:cNvSpPr/>
          <p:nvPr userDrawn="1"/>
        </p:nvSpPr>
        <p:spPr>
          <a:xfrm>
            <a:off x="719138" y="453046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
        <p:nvSpPr>
          <p:cNvPr id="6" name="Elipse 5">
            <a:extLst>
              <a:ext uri="{FF2B5EF4-FFF2-40B4-BE49-F238E27FC236}">
                <a16:creationId xmlns:a16="http://schemas.microsoft.com/office/drawing/2014/main" id="{5FDB5AB3-8AAF-4AE1-4C2F-30328A7533A5}"/>
              </a:ext>
            </a:extLst>
          </p:cNvPr>
          <p:cNvSpPr/>
          <p:nvPr userDrawn="1"/>
        </p:nvSpPr>
        <p:spPr>
          <a:xfrm>
            <a:off x="719138" y="5413103"/>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E</a:t>
            </a:r>
          </a:p>
        </p:txBody>
      </p:sp>
      <p:sp>
        <p:nvSpPr>
          <p:cNvPr id="7" name="Google Shape;24;p3">
            <a:extLst>
              <a:ext uri="{FF2B5EF4-FFF2-40B4-BE49-F238E27FC236}">
                <a16:creationId xmlns:a16="http://schemas.microsoft.com/office/drawing/2014/main" id="{BB2D90F0-ED8C-1A61-22EE-4E697171E93E}"/>
              </a:ext>
            </a:extLst>
          </p:cNvPr>
          <p:cNvSpPr txBox="1">
            <a:spLocks noGrp="1"/>
          </p:cNvSpPr>
          <p:nvPr>
            <p:ph type="body" idx="17"/>
          </p:nvPr>
        </p:nvSpPr>
        <p:spPr>
          <a:xfrm>
            <a:off x="1398588" y="1882558"/>
            <a:ext cx="93932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8" name="Elipse 7">
            <a:extLst>
              <a:ext uri="{FF2B5EF4-FFF2-40B4-BE49-F238E27FC236}">
                <a16:creationId xmlns:a16="http://schemas.microsoft.com/office/drawing/2014/main" id="{433A33DE-B3BB-5BB6-DA0C-89BCD5D19C83}"/>
              </a:ext>
            </a:extLst>
          </p:cNvPr>
          <p:cNvSpPr/>
          <p:nvPr userDrawn="1"/>
        </p:nvSpPr>
        <p:spPr>
          <a:xfrm>
            <a:off x="719138" y="1882558"/>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9" name="Google Shape;24;p3">
            <a:extLst>
              <a:ext uri="{FF2B5EF4-FFF2-40B4-BE49-F238E27FC236}">
                <a16:creationId xmlns:a16="http://schemas.microsoft.com/office/drawing/2014/main" id="{AF3128FA-5D70-E8B3-58A7-68F40A6619D8}"/>
              </a:ext>
            </a:extLst>
          </p:cNvPr>
          <p:cNvSpPr txBox="1">
            <a:spLocks noGrp="1"/>
          </p:cNvSpPr>
          <p:nvPr>
            <p:ph type="body" idx="18"/>
          </p:nvPr>
        </p:nvSpPr>
        <p:spPr>
          <a:xfrm>
            <a:off x="1398588" y="5413103"/>
            <a:ext cx="93932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0" name="Google Shape;24;p3">
            <a:extLst>
              <a:ext uri="{FF2B5EF4-FFF2-40B4-BE49-F238E27FC236}">
                <a16:creationId xmlns:a16="http://schemas.microsoft.com/office/drawing/2014/main" id="{61438EDE-3A2E-2534-69DB-408F721CBBF5}"/>
              </a:ext>
            </a:extLst>
          </p:cNvPr>
          <p:cNvSpPr txBox="1">
            <a:spLocks noGrp="1"/>
          </p:cNvSpPr>
          <p:nvPr>
            <p:ph type="body" idx="19"/>
          </p:nvPr>
        </p:nvSpPr>
        <p:spPr>
          <a:xfrm>
            <a:off x="1398588" y="4530466"/>
            <a:ext cx="93932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0D36EB0B-B2E7-C0E3-A90C-BBDE10054A15}"/>
              </a:ext>
            </a:extLst>
          </p:cNvPr>
          <p:cNvSpPr txBox="1">
            <a:spLocks noGrp="1"/>
          </p:cNvSpPr>
          <p:nvPr>
            <p:ph type="body" idx="20"/>
          </p:nvPr>
        </p:nvSpPr>
        <p:spPr>
          <a:xfrm>
            <a:off x="1398588" y="3647830"/>
            <a:ext cx="93932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7" name="Google Shape;24;p3">
            <a:extLst>
              <a:ext uri="{FF2B5EF4-FFF2-40B4-BE49-F238E27FC236}">
                <a16:creationId xmlns:a16="http://schemas.microsoft.com/office/drawing/2014/main" id="{884FC396-CFC6-2F55-7EA3-50EFC7449257}"/>
              </a:ext>
            </a:extLst>
          </p:cNvPr>
          <p:cNvSpPr txBox="1">
            <a:spLocks noGrp="1"/>
          </p:cNvSpPr>
          <p:nvPr>
            <p:ph type="body" idx="21"/>
          </p:nvPr>
        </p:nvSpPr>
        <p:spPr>
          <a:xfrm>
            <a:off x="1398588" y="2765194"/>
            <a:ext cx="93932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10773944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plicando - Perguntas - Imagem">
    <p:spTree>
      <p:nvGrpSpPr>
        <p:cNvPr id="1" name=""/>
        <p:cNvGrpSpPr/>
        <p:nvPr/>
      </p:nvGrpSpPr>
      <p:grpSpPr>
        <a:xfrm>
          <a:off x="0" y="0"/>
          <a:ext cx="0" cy="0"/>
          <a:chOff x="0" y="0"/>
          <a:chExt cx="0" cy="0"/>
        </a:xfrm>
      </p:grpSpPr>
      <p:sp>
        <p:nvSpPr>
          <p:cNvPr id="19" name="Google Shape;21;p3">
            <a:extLst>
              <a:ext uri="{FF2B5EF4-FFF2-40B4-BE49-F238E27FC236}">
                <a16:creationId xmlns:a16="http://schemas.microsoft.com/office/drawing/2014/main" id="{2615AF9D-1C04-7A5A-A860-94D117AEB1ED}"/>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0" name="Retângulo 19">
            <a:extLst>
              <a:ext uri="{FF2B5EF4-FFF2-40B4-BE49-F238E27FC236}">
                <a16:creationId xmlns:a16="http://schemas.microsoft.com/office/drawing/2014/main" id="{68C19960-A123-3C8C-FBFE-70106BD18EF0}"/>
              </a:ext>
            </a:extLst>
          </p:cNvPr>
          <p:cNvSpPr/>
          <p:nvPr userDrawn="1"/>
        </p:nvSpPr>
        <p:spPr>
          <a:xfrm>
            <a:off x="6040438" y="731119"/>
            <a:ext cx="5430837" cy="5406155"/>
          </a:xfrm>
          <a:prstGeom prst="rect">
            <a:avLst/>
          </a:prstGeom>
          <a:solidFill>
            <a:schemeClr val="bg1"/>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21" name="Espaço Reservado para Imagem 10">
            <a:extLst>
              <a:ext uri="{FF2B5EF4-FFF2-40B4-BE49-F238E27FC236}">
                <a16:creationId xmlns:a16="http://schemas.microsoft.com/office/drawing/2014/main" id="{E6ABBAE9-DA88-9F05-8C4A-B1099B1BDF5E}"/>
              </a:ext>
            </a:extLst>
          </p:cNvPr>
          <p:cNvSpPr>
            <a:spLocks noGrp="1"/>
          </p:cNvSpPr>
          <p:nvPr>
            <p:ph type="pic" sz="quarter" idx="14"/>
          </p:nvPr>
        </p:nvSpPr>
        <p:spPr>
          <a:xfrm>
            <a:off x="6149976" y="828135"/>
            <a:ext cx="5211762" cy="4204239"/>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
        <p:nvSpPr>
          <p:cNvPr id="11" name="Google Shape;24;p3">
            <a:extLst>
              <a:ext uri="{FF2B5EF4-FFF2-40B4-BE49-F238E27FC236}">
                <a16:creationId xmlns:a16="http://schemas.microsoft.com/office/drawing/2014/main" id="{BB9CA730-4439-9402-5932-A3E32915CA6E}"/>
              </a:ext>
            </a:extLst>
          </p:cNvPr>
          <p:cNvSpPr txBox="1">
            <a:spLocks noGrp="1"/>
          </p:cNvSpPr>
          <p:nvPr>
            <p:ph type="body" idx="1"/>
          </p:nvPr>
        </p:nvSpPr>
        <p:spPr>
          <a:xfrm>
            <a:off x="1398588" y="3355143"/>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D13A144E-151F-6EB3-ABB1-D1F7E9EF043D}"/>
              </a:ext>
            </a:extLst>
          </p:cNvPr>
          <p:cNvSpPr txBox="1">
            <a:spLocks noGrp="1"/>
          </p:cNvSpPr>
          <p:nvPr>
            <p:ph type="body" idx="10"/>
          </p:nvPr>
        </p:nvSpPr>
        <p:spPr>
          <a:xfrm>
            <a:off x="1398588" y="4097212"/>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3" name="Google Shape;24;p3">
            <a:extLst>
              <a:ext uri="{FF2B5EF4-FFF2-40B4-BE49-F238E27FC236}">
                <a16:creationId xmlns:a16="http://schemas.microsoft.com/office/drawing/2014/main" id="{51966217-EEC0-DCAA-A936-727278E7E336}"/>
              </a:ext>
            </a:extLst>
          </p:cNvPr>
          <p:cNvSpPr txBox="1">
            <a:spLocks noGrp="1"/>
          </p:cNvSpPr>
          <p:nvPr>
            <p:ph type="body" idx="12"/>
          </p:nvPr>
        </p:nvSpPr>
        <p:spPr>
          <a:xfrm>
            <a:off x="1398588" y="4839281"/>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4" name="Google Shape;24;p3">
            <a:extLst>
              <a:ext uri="{FF2B5EF4-FFF2-40B4-BE49-F238E27FC236}">
                <a16:creationId xmlns:a16="http://schemas.microsoft.com/office/drawing/2014/main" id="{CCBCDB2E-ABE1-BEBE-C887-BB329F92B57D}"/>
              </a:ext>
            </a:extLst>
          </p:cNvPr>
          <p:cNvSpPr txBox="1">
            <a:spLocks noGrp="1"/>
          </p:cNvSpPr>
          <p:nvPr>
            <p:ph type="body" idx="13"/>
          </p:nvPr>
        </p:nvSpPr>
        <p:spPr>
          <a:xfrm>
            <a:off x="1398588" y="5581349"/>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5" name="Elipse 14">
            <a:extLst>
              <a:ext uri="{FF2B5EF4-FFF2-40B4-BE49-F238E27FC236}">
                <a16:creationId xmlns:a16="http://schemas.microsoft.com/office/drawing/2014/main" id="{819D7A05-8412-526C-D1DB-92ECAF9FA1F8}"/>
              </a:ext>
            </a:extLst>
          </p:cNvPr>
          <p:cNvSpPr/>
          <p:nvPr userDrawn="1"/>
        </p:nvSpPr>
        <p:spPr>
          <a:xfrm>
            <a:off x="719138" y="335678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16" name="Elipse 15">
            <a:extLst>
              <a:ext uri="{FF2B5EF4-FFF2-40B4-BE49-F238E27FC236}">
                <a16:creationId xmlns:a16="http://schemas.microsoft.com/office/drawing/2014/main" id="{3EB25D0F-C314-CFA3-5731-009507155E37}"/>
              </a:ext>
            </a:extLst>
          </p:cNvPr>
          <p:cNvSpPr/>
          <p:nvPr userDrawn="1"/>
        </p:nvSpPr>
        <p:spPr>
          <a:xfrm>
            <a:off x="719138" y="4097212"/>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17" name="Elipse 16">
            <a:extLst>
              <a:ext uri="{FF2B5EF4-FFF2-40B4-BE49-F238E27FC236}">
                <a16:creationId xmlns:a16="http://schemas.microsoft.com/office/drawing/2014/main" id="{97829198-1046-DE94-8D53-7E2B510510C9}"/>
              </a:ext>
            </a:extLst>
          </p:cNvPr>
          <p:cNvSpPr/>
          <p:nvPr userDrawn="1"/>
        </p:nvSpPr>
        <p:spPr>
          <a:xfrm>
            <a:off x="719138" y="48366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18" name="Elipse 17">
            <a:extLst>
              <a:ext uri="{FF2B5EF4-FFF2-40B4-BE49-F238E27FC236}">
                <a16:creationId xmlns:a16="http://schemas.microsoft.com/office/drawing/2014/main" id="{F8CA7404-9E45-4FB2-C4EE-4CC32D0A01E2}"/>
              </a:ext>
            </a:extLst>
          </p:cNvPr>
          <p:cNvSpPr/>
          <p:nvPr userDrawn="1"/>
        </p:nvSpPr>
        <p:spPr>
          <a:xfrm>
            <a:off x="719138" y="55813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
        <p:nvSpPr>
          <p:cNvPr id="3" name="Espaço Reservado para Texto 2">
            <a:extLst>
              <a:ext uri="{FF2B5EF4-FFF2-40B4-BE49-F238E27FC236}">
                <a16:creationId xmlns:a16="http://schemas.microsoft.com/office/drawing/2014/main" id="{B5A65D67-DEF4-A4F6-ADCF-52EBB51769CE}"/>
              </a:ext>
            </a:extLst>
          </p:cNvPr>
          <p:cNvSpPr>
            <a:spLocks noGrp="1"/>
          </p:cNvSpPr>
          <p:nvPr>
            <p:ph type="body" sz="quarter" idx="15"/>
          </p:nvPr>
        </p:nvSpPr>
        <p:spPr>
          <a:xfrm>
            <a:off x="719138" y="1824037"/>
            <a:ext cx="4643437" cy="996951"/>
          </a:xfrm>
          <a:prstGeom prst="rect">
            <a:avLst/>
          </a:prstGeom>
        </p:spPr>
        <p:txBody>
          <a:bodyPr tIns="0" rIns="0" bIns="0"/>
          <a:lstStyle>
            <a:lvl1pPr marL="0" indent="0">
              <a:lnSpc>
                <a:spcPct val="100000"/>
              </a:lnSpc>
              <a:spcBef>
                <a:spcPts val="0"/>
              </a:spcBef>
              <a:buNone/>
              <a:defRPr sz="2000"/>
            </a:lvl1pPr>
          </a:lstStyle>
          <a:p>
            <a:pPr lvl="0"/>
            <a:endParaRPr lang="pt-BR" dirty="0"/>
          </a:p>
        </p:txBody>
      </p:sp>
      <p:sp>
        <p:nvSpPr>
          <p:cNvPr id="2" name="Google Shape;22;p3">
            <a:extLst>
              <a:ext uri="{FF2B5EF4-FFF2-40B4-BE49-F238E27FC236}">
                <a16:creationId xmlns:a16="http://schemas.microsoft.com/office/drawing/2014/main" id="{1DC89684-22B1-7E37-5CA4-E2B8D7F71851}"/>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Na prática</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8" name="Espaço Reservado para Texto 2">
            <a:extLst>
              <a:ext uri="{FF2B5EF4-FFF2-40B4-BE49-F238E27FC236}">
                <a16:creationId xmlns:a16="http://schemas.microsoft.com/office/drawing/2014/main" id="{40A4C7BD-0C16-1BB0-21B0-CC1D73A7AE49}"/>
              </a:ext>
            </a:extLst>
          </p:cNvPr>
          <p:cNvSpPr>
            <a:spLocks noGrp="1"/>
          </p:cNvSpPr>
          <p:nvPr>
            <p:ph type="body" sz="quarter" idx="16"/>
          </p:nvPr>
        </p:nvSpPr>
        <p:spPr>
          <a:xfrm>
            <a:off x="719138" y="687734"/>
            <a:ext cx="4643437" cy="996951"/>
          </a:xfrm>
          <a:prstGeom prst="rect">
            <a:avLst/>
          </a:prstGeom>
        </p:spPr>
        <p:txBody>
          <a:bodyPr tIns="0" rIns="0" bIns="0"/>
          <a:lstStyle>
            <a:lvl1pPr marL="0" indent="0">
              <a:lnSpc>
                <a:spcPct val="100000"/>
              </a:lnSpc>
              <a:spcBef>
                <a:spcPts val="0"/>
              </a:spcBef>
              <a:buNone/>
              <a:defRPr sz="2400" b="1" baseline="0">
                <a:latin typeface="+mj-lt"/>
              </a:defRPr>
            </a:lvl1pPr>
          </a:lstStyle>
          <a:p>
            <a:pPr lvl="0"/>
            <a:endParaRPr lang="pt-BR" dirty="0"/>
          </a:p>
        </p:txBody>
      </p:sp>
    </p:spTree>
    <p:extLst>
      <p:ext uri="{BB962C8B-B14F-4D97-AF65-F5344CB8AC3E}">
        <p14:creationId xmlns:p14="http://schemas.microsoft.com/office/powerpoint/2010/main" val="33898493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Aplicando - Perguntas - Imagem">
    <p:spTree>
      <p:nvGrpSpPr>
        <p:cNvPr id="1" name=""/>
        <p:cNvGrpSpPr/>
        <p:nvPr/>
      </p:nvGrpSpPr>
      <p:grpSpPr>
        <a:xfrm>
          <a:off x="0" y="0"/>
          <a:ext cx="0" cy="0"/>
          <a:chOff x="0" y="0"/>
          <a:chExt cx="0" cy="0"/>
        </a:xfrm>
      </p:grpSpPr>
      <p:sp>
        <p:nvSpPr>
          <p:cNvPr id="19" name="Google Shape;21;p3">
            <a:extLst>
              <a:ext uri="{FF2B5EF4-FFF2-40B4-BE49-F238E27FC236}">
                <a16:creationId xmlns:a16="http://schemas.microsoft.com/office/drawing/2014/main" id="{2615AF9D-1C04-7A5A-A860-94D117AEB1ED}"/>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0" name="Retângulo 19">
            <a:extLst>
              <a:ext uri="{FF2B5EF4-FFF2-40B4-BE49-F238E27FC236}">
                <a16:creationId xmlns:a16="http://schemas.microsoft.com/office/drawing/2014/main" id="{68C19960-A123-3C8C-FBFE-70106BD18EF0}"/>
              </a:ext>
            </a:extLst>
          </p:cNvPr>
          <p:cNvSpPr/>
          <p:nvPr userDrawn="1"/>
        </p:nvSpPr>
        <p:spPr>
          <a:xfrm>
            <a:off x="6040438" y="731119"/>
            <a:ext cx="5430837" cy="5406155"/>
          </a:xfrm>
          <a:prstGeom prst="rect">
            <a:avLst/>
          </a:prstGeom>
          <a:solidFill>
            <a:schemeClr val="bg1"/>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21" name="Espaço Reservado para Imagem 10">
            <a:extLst>
              <a:ext uri="{FF2B5EF4-FFF2-40B4-BE49-F238E27FC236}">
                <a16:creationId xmlns:a16="http://schemas.microsoft.com/office/drawing/2014/main" id="{E6ABBAE9-DA88-9F05-8C4A-B1099B1BDF5E}"/>
              </a:ext>
            </a:extLst>
          </p:cNvPr>
          <p:cNvSpPr>
            <a:spLocks noGrp="1"/>
          </p:cNvSpPr>
          <p:nvPr>
            <p:ph type="pic" sz="quarter" idx="14"/>
          </p:nvPr>
        </p:nvSpPr>
        <p:spPr>
          <a:xfrm>
            <a:off x="6149976" y="828135"/>
            <a:ext cx="5211762" cy="4204239"/>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
        <p:nvSpPr>
          <p:cNvPr id="2" name="Google Shape;22;p3">
            <a:extLst>
              <a:ext uri="{FF2B5EF4-FFF2-40B4-BE49-F238E27FC236}">
                <a16:creationId xmlns:a16="http://schemas.microsoft.com/office/drawing/2014/main" id="{1DC89684-22B1-7E37-5CA4-E2B8D7F71851}"/>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Na prática</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8" name="Espaço Reservado para Texto 2">
            <a:extLst>
              <a:ext uri="{FF2B5EF4-FFF2-40B4-BE49-F238E27FC236}">
                <a16:creationId xmlns:a16="http://schemas.microsoft.com/office/drawing/2014/main" id="{40A4C7BD-0C16-1BB0-21B0-CC1D73A7AE49}"/>
              </a:ext>
            </a:extLst>
          </p:cNvPr>
          <p:cNvSpPr>
            <a:spLocks noGrp="1"/>
          </p:cNvSpPr>
          <p:nvPr>
            <p:ph type="body" sz="quarter" idx="16"/>
          </p:nvPr>
        </p:nvSpPr>
        <p:spPr>
          <a:xfrm>
            <a:off x="719138" y="687734"/>
            <a:ext cx="4643437" cy="996951"/>
          </a:xfrm>
          <a:prstGeom prst="rect">
            <a:avLst/>
          </a:prstGeom>
        </p:spPr>
        <p:txBody>
          <a:bodyPr tIns="0" rIns="0" bIns="0"/>
          <a:lstStyle>
            <a:lvl1pPr marL="0" indent="0">
              <a:lnSpc>
                <a:spcPct val="100000"/>
              </a:lnSpc>
              <a:spcBef>
                <a:spcPts val="0"/>
              </a:spcBef>
              <a:buNone/>
              <a:defRPr sz="2400" b="1" baseline="0">
                <a:latin typeface="+mj-lt"/>
              </a:defRPr>
            </a:lvl1pPr>
          </a:lstStyle>
          <a:p>
            <a:pPr lvl="0"/>
            <a:endParaRPr lang="pt-BR" dirty="0"/>
          </a:p>
        </p:txBody>
      </p:sp>
      <p:sp>
        <p:nvSpPr>
          <p:cNvPr id="4" name="Elipse 3">
            <a:extLst>
              <a:ext uri="{FF2B5EF4-FFF2-40B4-BE49-F238E27FC236}">
                <a16:creationId xmlns:a16="http://schemas.microsoft.com/office/drawing/2014/main" id="{5DFD4208-3CA2-7BF1-06A8-BE00210B19E3}"/>
              </a:ext>
            </a:extLst>
          </p:cNvPr>
          <p:cNvSpPr/>
          <p:nvPr userDrawn="1"/>
        </p:nvSpPr>
        <p:spPr>
          <a:xfrm>
            <a:off x="719138" y="2765194"/>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5" name="Elipse 4">
            <a:extLst>
              <a:ext uri="{FF2B5EF4-FFF2-40B4-BE49-F238E27FC236}">
                <a16:creationId xmlns:a16="http://schemas.microsoft.com/office/drawing/2014/main" id="{C36CBAFA-A2BB-0E5D-FBF8-8EB6A9F2FE0F}"/>
              </a:ext>
            </a:extLst>
          </p:cNvPr>
          <p:cNvSpPr/>
          <p:nvPr userDrawn="1"/>
        </p:nvSpPr>
        <p:spPr>
          <a:xfrm>
            <a:off x="719138" y="3647830"/>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6" name="Elipse 5">
            <a:extLst>
              <a:ext uri="{FF2B5EF4-FFF2-40B4-BE49-F238E27FC236}">
                <a16:creationId xmlns:a16="http://schemas.microsoft.com/office/drawing/2014/main" id="{F3CE2EDC-6A5D-CAB1-0131-0000DBE9588C}"/>
              </a:ext>
            </a:extLst>
          </p:cNvPr>
          <p:cNvSpPr/>
          <p:nvPr userDrawn="1"/>
        </p:nvSpPr>
        <p:spPr>
          <a:xfrm>
            <a:off x="719138" y="453046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
        <p:nvSpPr>
          <p:cNvPr id="7" name="Elipse 6">
            <a:extLst>
              <a:ext uri="{FF2B5EF4-FFF2-40B4-BE49-F238E27FC236}">
                <a16:creationId xmlns:a16="http://schemas.microsoft.com/office/drawing/2014/main" id="{778F2087-2167-D73E-45A9-0EA24B3F7E35}"/>
              </a:ext>
            </a:extLst>
          </p:cNvPr>
          <p:cNvSpPr/>
          <p:nvPr userDrawn="1"/>
        </p:nvSpPr>
        <p:spPr>
          <a:xfrm>
            <a:off x="719138" y="5413103"/>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E</a:t>
            </a:r>
          </a:p>
        </p:txBody>
      </p:sp>
      <p:sp>
        <p:nvSpPr>
          <p:cNvPr id="9" name="Google Shape;24;p3">
            <a:extLst>
              <a:ext uri="{FF2B5EF4-FFF2-40B4-BE49-F238E27FC236}">
                <a16:creationId xmlns:a16="http://schemas.microsoft.com/office/drawing/2014/main" id="{80F7779C-B550-ABDC-1F5E-8FAF45414E89}"/>
              </a:ext>
            </a:extLst>
          </p:cNvPr>
          <p:cNvSpPr txBox="1">
            <a:spLocks noGrp="1"/>
          </p:cNvSpPr>
          <p:nvPr>
            <p:ph type="body" idx="17"/>
          </p:nvPr>
        </p:nvSpPr>
        <p:spPr>
          <a:xfrm>
            <a:off x="1398588" y="1882558"/>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0" name="Elipse 9">
            <a:extLst>
              <a:ext uri="{FF2B5EF4-FFF2-40B4-BE49-F238E27FC236}">
                <a16:creationId xmlns:a16="http://schemas.microsoft.com/office/drawing/2014/main" id="{B3D488DC-84A9-A15A-C27B-A2AFFC974553}"/>
              </a:ext>
            </a:extLst>
          </p:cNvPr>
          <p:cNvSpPr/>
          <p:nvPr userDrawn="1"/>
        </p:nvSpPr>
        <p:spPr>
          <a:xfrm>
            <a:off x="719138" y="1882558"/>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22" name="Google Shape;24;p3">
            <a:extLst>
              <a:ext uri="{FF2B5EF4-FFF2-40B4-BE49-F238E27FC236}">
                <a16:creationId xmlns:a16="http://schemas.microsoft.com/office/drawing/2014/main" id="{DAEB78E0-2093-1F46-ED26-83AB79A1BEAE}"/>
              </a:ext>
            </a:extLst>
          </p:cNvPr>
          <p:cNvSpPr txBox="1">
            <a:spLocks noGrp="1"/>
          </p:cNvSpPr>
          <p:nvPr>
            <p:ph type="body" idx="18"/>
          </p:nvPr>
        </p:nvSpPr>
        <p:spPr>
          <a:xfrm>
            <a:off x="1398588" y="5413103"/>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3" name="Google Shape;24;p3">
            <a:extLst>
              <a:ext uri="{FF2B5EF4-FFF2-40B4-BE49-F238E27FC236}">
                <a16:creationId xmlns:a16="http://schemas.microsoft.com/office/drawing/2014/main" id="{EF971302-2C46-9900-745F-AF4973459660}"/>
              </a:ext>
            </a:extLst>
          </p:cNvPr>
          <p:cNvSpPr txBox="1">
            <a:spLocks noGrp="1"/>
          </p:cNvSpPr>
          <p:nvPr>
            <p:ph type="body" idx="19"/>
          </p:nvPr>
        </p:nvSpPr>
        <p:spPr>
          <a:xfrm>
            <a:off x="1398588" y="4530466"/>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4" name="Google Shape;24;p3">
            <a:extLst>
              <a:ext uri="{FF2B5EF4-FFF2-40B4-BE49-F238E27FC236}">
                <a16:creationId xmlns:a16="http://schemas.microsoft.com/office/drawing/2014/main" id="{2B6AAEE6-AA52-6875-F8F7-C6D11C4CA168}"/>
              </a:ext>
            </a:extLst>
          </p:cNvPr>
          <p:cNvSpPr txBox="1">
            <a:spLocks noGrp="1"/>
          </p:cNvSpPr>
          <p:nvPr>
            <p:ph type="body" idx="20"/>
          </p:nvPr>
        </p:nvSpPr>
        <p:spPr>
          <a:xfrm>
            <a:off x="1398588" y="3647830"/>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5" name="Google Shape;24;p3">
            <a:extLst>
              <a:ext uri="{FF2B5EF4-FFF2-40B4-BE49-F238E27FC236}">
                <a16:creationId xmlns:a16="http://schemas.microsoft.com/office/drawing/2014/main" id="{81AF00D0-484B-535E-ABEE-8BC792034325}"/>
              </a:ext>
            </a:extLst>
          </p:cNvPr>
          <p:cNvSpPr txBox="1">
            <a:spLocks noGrp="1"/>
          </p:cNvSpPr>
          <p:nvPr>
            <p:ph type="body" idx="21"/>
          </p:nvPr>
        </p:nvSpPr>
        <p:spPr>
          <a:xfrm>
            <a:off x="1398588" y="2765194"/>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34749229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plicando - Perguntas - Video">
    <p:spTree>
      <p:nvGrpSpPr>
        <p:cNvPr id="1" name=""/>
        <p:cNvGrpSpPr/>
        <p:nvPr/>
      </p:nvGrpSpPr>
      <p:grpSpPr>
        <a:xfrm>
          <a:off x="0" y="0"/>
          <a:ext cx="0" cy="0"/>
          <a:chOff x="0" y="0"/>
          <a:chExt cx="0" cy="0"/>
        </a:xfrm>
      </p:grpSpPr>
      <p:sp>
        <p:nvSpPr>
          <p:cNvPr id="19" name="Google Shape;21;p3">
            <a:extLst>
              <a:ext uri="{FF2B5EF4-FFF2-40B4-BE49-F238E27FC236}">
                <a16:creationId xmlns:a16="http://schemas.microsoft.com/office/drawing/2014/main" id="{2615AF9D-1C04-7A5A-A860-94D117AEB1ED}"/>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11" name="Google Shape;24;p3">
            <a:extLst>
              <a:ext uri="{FF2B5EF4-FFF2-40B4-BE49-F238E27FC236}">
                <a16:creationId xmlns:a16="http://schemas.microsoft.com/office/drawing/2014/main" id="{BB9CA730-4439-9402-5932-A3E32915CA6E}"/>
              </a:ext>
            </a:extLst>
          </p:cNvPr>
          <p:cNvSpPr txBox="1">
            <a:spLocks noGrp="1"/>
          </p:cNvSpPr>
          <p:nvPr>
            <p:ph type="body" idx="1"/>
          </p:nvPr>
        </p:nvSpPr>
        <p:spPr>
          <a:xfrm>
            <a:off x="1398588" y="3355143"/>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D13A144E-151F-6EB3-ABB1-D1F7E9EF043D}"/>
              </a:ext>
            </a:extLst>
          </p:cNvPr>
          <p:cNvSpPr txBox="1">
            <a:spLocks noGrp="1"/>
          </p:cNvSpPr>
          <p:nvPr>
            <p:ph type="body" idx="10"/>
          </p:nvPr>
        </p:nvSpPr>
        <p:spPr>
          <a:xfrm>
            <a:off x="1398588" y="4097212"/>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3" name="Google Shape;24;p3">
            <a:extLst>
              <a:ext uri="{FF2B5EF4-FFF2-40B4-BE49-F238E27FC236}">
                <a16:creationId xmlns:a16="http://schemas.microsoft.com/office/drawing/2014/main" id="{51966217-EEC0-DCAA-A936-727278E7E336}"/>
              </a:ext>
            </a:extLst>
          </p:cNvPr>
          <p:cNvSpPr txBox="1">
            <a:spLocks noGrp="1"/>
          </p:cNvSpPr>
          <p:nvPr>
            <p:ph type="body" idx="12"/>
          </p:nvPr>
        </p:nvSpPr>
        <p:spPr>
          <a:xfrm>
            <a:off x="1398588" y="4839281"/>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4" name="Google Shape;24;p3">
            <a:extLst>
              <a:ext uri="{FF2B5EF4-FFF2-40B4-BE49-F238E27FC236}">
                <a16:creationId xmlns:a16="http://schemas.microsoft.com/office/drawing/2014/main" id="{CCBCDB2E-ABE1-BEBE-C887-BB329F92B57D}"/>
              </a:ext>
            </a:extLst>
          </p:cNvPr>
          <p:cNvSpPr txBox="1">
            <a:spLocks noGrp="1"/>
          </p:cNvSpPr>
          <p:nvPr>
            <p:ph type="body" idx="13"/>
          </p:nvPr>
        </p:nvSpPr>
        <p:spPr>
          <a:xfrm>
            <a:off x="1398588" y="5581349"/>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5" name="Elipse 14">
            <a:extLst>
              <a:ext uri="{FF2B5EF4-FFF2-40B4-BE49-F238E27FC236}">
                <a16:creationId xmlns:a16="http://schemas.microsoft.com/office/drawing/2014/main" id="{819D7A05-8412-526C-D1DB-92ECAF9FA1F8}"/>
              </a:ext>
            </a:extLst>
          </p:cNvPr>
          <p:cNvSpPr/>
          <p:nvPr userDrawn="1"/>
        </p:nvSpPr>
        <p:spPr>
          <a:xfrm>
            <a:off x="719138" y="335678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16" name="Elipse 15">
            <a:extLst>
              <a:ext uri="{FF2B5EF4-FFF2-40B4-BE49-F238E27FC236}">
                <a16:creationId xmlns:a16="http://schemas.microsoft.com/office/drawing/2014/main" id="{3EB25D0F-C314-CFA3-5731-009507155E37}"/>
              </a:ext>
            </a:extLst>
          </p:cNvPr>
          <p:cNvSpPr/>
          <p:nvPr userDrawn="1"/>
        </p:nvSpPr>
        <p:spPr>
          <a:xfrm>
            <a:off x="719138" y="4097212"/>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17" name="Elipse 16">
            <a:extLst>
              <a:ext uri="{FF2B5EF4-FFF2-40B4-BE49-F238E27FC236}">
                <a16:creationId xmlns:a16="http://schemas.microsoft.com/office/drawing/2014/main" id="{97829198-1046-DE94-8D53-7E2B510510C9}"/>
              </a:ext>
            </a:extLst>
          </p:cNvPr>
          <p:cNvSpPr/>
          <p:nvPr userDrawn="1"/>
        </p:nvSpPr>
        <p:spPr>
          <a:xfrm>
            <a:off x="719138" y="48366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18" name="Elipse 17">
            <a:extLst>
              <a:ext uri="{FF2B5EF4-FFF2-40B4-BE49-F238E27FC236}">
                <a16:creationId xmlns:a16="http://schemas.microsoft.com/office/drawing/2014/main" id="{F8CA7404-9E45-4FB2-C4EE-4CC32D0A01E2}"/>
              </a:ext>
            </a:extLst>
          </p:cNvPr>
          <p:cNvSpPr/>
          <p:nvPr userDrawn="1"/>
        </p:nvSpPr>
        <p:spPr>
          <a:xfrm>
            <a:off x="719138" y="55813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
        <p:nvSpPr>
          <p:cNvPr id="2" name="Retângulo: Cantos Arredondados 1">
            <a:extLst>
              <a:ext uri="{FF2B5EF4-FFF2-40B4-BE49-F238E27FC236}">
                <a16:creationId xmlns:a16="http://schemas.microsoft.com/office/drawing/2014/main" id="{2D7562F4-DA8A-703A-A0D9-BACA993AEE9D}"/>
              </a:ext>
            </a:extLst>
          </p:cNvPr>
          <p:cNvSpPr/>
          <p:nvPr userDrawn="1"/>
        </p:nvSpPr>
        <p:spPr>
          <a:xfrm>
            <a:off x="6096001" y="719138"/>
            <a:ext cx="5375276" cy="4313237"/>
          </a:xfrm>
          <a:prstGeom prst="roundRect">
            <a:avLst>
              <a:gd name="adj" fmla="val 2455"/>
            </a:avLst>
          </a:prstGeom>
          <a:solidFill>
            <a:srgbClr val="DEEBA7"/>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3" name="Espaço Reservado para Mídia 14">
            <a:extLst>
              <a:ext uri="{FF2B5EF4-FFF2-40B4-BE49-F238E27FC236}">
                <a16:creationId xmlns:a16="http://schemas.microsoft.com/office/drawing/2014/main" id="{9227015E-FD1C-3C64-0117-90E1E93417D4}"/>
              </a:ext>
            </a:extLst>
          </p:cNvPr>
          <p:cNvSpPr>
            <a:spLocks noGrp="1"/>
          </p:cNvSpPr>
          <p:nvPr>
            <p:ph type="media" sz="quarter" idx="14"/>
          </p:nvPr>
        </p:nvSpPr>
        <p:spPr>
          <a:xfrm>
            <a:off x="6348413" y="977762"/>
            <a:ext cx="4870450" cy="2949713"/>
          </a:xfrm>
          <a:prstGeom prst="rect">
            <a:avLst/>
          </a:prstGeom>
          <a:noFill/>
          <a:ln w="38100">
            <a:solidFill>
              <a:schemeClr val="bg1"/>
            </a:solidFill>
          </a:ln>
        </p:spPr>
        <p:txBody>
          <a:bodyPr tIns="2160000" anchor="ctr"/>
          <a:lstStyle>
            <a:lvl1pPr marL="0" indent="0" algn="ctr">
              <a:buNone/>
              <a:defRPr sz="1600"/>
            </a:lvl1pPr>
          </a:lstStyle>
          <a:p>
            <a:endParaRPr lang="pt-BR" dirty="0"/>
          </a:p>
        </p:txBody>
      </p:sp>
      <p:pic>
        <p:nvPicPr>
          <p:cNvPr id="4" name="Gráfico 3">
            <a:extLst>
              <a:ext uri="{FF2B5EF4-FFF2-40B4-BE49-F238E27FC236}">
                <a16:creationId xmlns:a16="http://schemas.microsoft.com/office/drawing/2014/main" id="{5290C146-D586-AC88-863E-9EC8F6DD93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85150" y="1716088"/>
            <a:ext cx="1219200" cy="1219200"/>
          </a:xfrm>
          <a:prstGeom prst="rect">
            <a:avLst/>
          </a:prstGeom>
        </p:spPr>
      </p:pic>
      <p:pic>
        <p:nvPicPr>
          <p:cNvPr id="7" name="Gráfico 6">
            <a:extLst>
              <a:ext uri="{FF2B5EF4-FFF2-40B4-BE49-F238E27FC236}">
                <a16:creationId xmlns:a16="http://schemas.microsoft.com/office/drawing/2014/main" id="{840BC2B6-F525-587D-FF5D-4797F0063E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83924" y="2011363"/>
            <a:ext cx="552450" cy="628650"/>
          </a:xfrm>
          <a:prstGeom prst="rect">
            <a:avLst/>
          </a:prstGeom>
        </p:spPr>
      </p:pic>
      <p:sp>
        <p:nvSpPr>
          <p:cNvPr id="20" name="Espaço Reservado para Texto 2">
            <a:extLst>
              <a:ext uri="{FF2B5EF4-FFF2-40B4-BE49-F238E27FC236}">
                <a16:creationId xmlns:a16="http://schemas.microsoft.com/office/drawing/2014/main" id="{B88B35CE-D65B-C654-7889-CBDF51B66EA5}"/>
              </a:ext>
            </a:extLst>
          </p:cNvPr>
          <p:cNvSpPr>
            <a:spLocks noGrp="1"/>
          </p:cNvSpPr>
          <p:nvPr>
            <p:ph type="body" sz="quarter" idx="15"/>
          </p:nvPr>
        </p:nvSpPr>
        <p:spPr>
          <a:xfrm>
            <a:off x="719138" y="1824037"/>
            <a:ext cx="4643437" cy="996951"/>
          </a:xfrm>
          <a:prstGeom prst="rect">
            <a:avLst/>
          </a:prstGeom>
        </p:spPr>
        <p:txBody>
          <a:bodyPr tIns="0" rIns="0" bIns="0"/>
          <a:lstStyle>
            <a:lvl1pPr marL="0" indent="0">
              <a:lnSpc>
                <a:spcPct val="100000"/>
              </a:lnSpc>
              <a:spcBef>
                <a:spcPts val="0"/>
              </a:spcBef>
              <a:buNone/>
              <a:defRPr sz="2000"/>
            </a:lvl1pPr>
          </a:lstStyle>
          <a:p>
            <a:pPr lvl="0"/>
            <a:endParaRPr lang="pt-BR" dirty="0"/>
          </a:p>
        </p:txBody>
      </p:sp>
      <p:sp>
        <p:nvSpPr>
          <p:cNvPr id="6" name="Google Shape;22;p3">
            <a:extLst>
              <a:ext uri="{FF2B5EF4-FFF2-40B4-BE49-F238E27FC236}">
                <a16:creationId xmlns:a16="http://schemas.microsoft.com/office/drawing/2014/main" id="{D16A8D59-F2A0-4BF5-3FAA-AA9CCD8D5C5E}"/>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Na prática</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28" name="Espaço Reservado para Texto 2">
            <a:extLst>
              <a:ext uri="{FF2B5EF4-FFF2-40B4-BE49-F238E27FC236}">
                <a16:creationId xmlns:a16="http://schemas.microsoft.com/office/drawing/2014/main" id="{A72A54BD-FD27-6A72-0608-B2F234B8FAA2}"/>
              </a:ext>
            </a:extLst>
          </p:cNvPr>
          <p:cNvSpPr>
            <a:spLocks noGrp="1"/>
          </p:cNvSpPr>
          <p:nvPr>
            <p:ph type="body" sz="quarter" idx="16"/>
          </p:nvPr>
        </p:nvSpPr>
        <p:spPr>
          <a:xfrm>
            <a:off x="719138" y="687734"/>
            <a:ext cx="4643437" cy="996951"/>
          </a:xfrm>
          <a:prstGeom prst="rect">
            <a:avLst/>
          </a:prstGeom>
        </p:spPr>
        <p:txBody>
          <a:bodyPr tIns="0" rIns="0" bIns="0"/>
          <a:lstStyle>
            <a:lvl1pPr marL="0" indent="0">
              <a:lnSpc>
                <a:spcPct val="100000"/>
              </a:lnSpc>
              <a:spcBef>
                <a:spcPts val="0"/>
              </a:spcBef>
              <a:buNone/>
              <a:defRPr sz="2400" b="1" baseline="0">
                <a:latin typeface="+mj-lt"/>
              </a:defRPr>
            </a:lvl1pPr>
          </a:lstStyle>
          <a:p>
            <a:pPr lvl="0"/>
            <a:endParaRPr lang="pt-BR" dirty="0"/>
          </a:p>
        </p:txBody>
      </p:sp>
    </p:spTree>
    <p:extLst>
      <p:ext uri="{BB962C8B-B14F-4D97-AF65-F5344CB8AC3E}">
        <p14:creationId xmlns:p14="http://schemas.microsoft.com/office/powerpoint/2010/main" val="15866017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Aplicando - Perguntas - Video">
    <p:spTree>
      <p:nvGrpSpPr>
        <p:cNvPr id="1" name=""/>
        <p:cNvGrpSpPr/>
        <p:nvPr/>
      </p:nvGrpSpPr>
      <p:grpSpPr>
        <a:xfrm>
          <a:off x="0" y="0"/>
          <a:ext cx="0" cy="0"/>
          <a:chOff x="0" y="0"/>
          <a:chExt cx="0" cy="0"/>
        </a:xfrm>
      </p:grpSpPr>
      <p:sp>
        <p:nvSpPr>
          <p:cNvPr id="19" name="Google Shape;21;p3">
            <a:extLst>
              <a:ext uri="{FF2B5EF4-FFF2-40B4-BE49-F238E27FC236}">
                <a16:creationId xmlns:a16="http://schemas.microsoft.com/office/drawing/2014/main" id="{2615AF9D-1C04-7A5A-A860-94D117AEB1ED}"/>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 name="Retângulo: Cantos Arredondados 1">
            <a:extLst>
              <a:ext uri="{FF2B5EF4-FFF2-40B4-BE49-F238E27FC236}">
                <a16:creationId xmlns:a16="http://schemas.microsoft.com/office/drawing/2014/main" id="{2D7562F4-DA8A-703A-A0D9-BACA993AEE9D}"/>
              </a:ext>
            </a:extLst>
          </p:cNvPr>
          <p:cNvSpPr/>
          <p:nvPr userDrawn="1"/>
        </p:nvSpPr>
        <p:spPr>
          <a:xfrm>
            <a:off x="6096001" y="719138"/>
            <a:ext cx="5375276" cy="4313237"/>
          </a:xfrm>
          <a:prstGeom prst="roundRect">
            <a:avLst>
              <a:gd name="adj" fmla="val 2455"/>
            </a:avLst>
          </a:prstGeom>
          <a:solidFill>
            <a:srgbClr val="DEEBA7"/>
          </a:solidFill>
          <a:ln w="63500">
            <a:solidFill>
              <a:schemeClr val="bg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3" name="Espaço Reservado para Mídia 14">
            <a:extLst>
              <a:ext uri="{FF2B5EF4-FFF2-40B4-BE49-F238E27FC236}">
                <a16:creationId xmlns:a16="http://schemas.microsoft.com/office/drawing/2014/main" id="{9227015E-FD1C-3C64-0117-90E1E93417D4}"/>
              </a:ext>
            </a:extLst>
          </p:cNvPr>
          <p:cNvSpPr>
            <a:spLocks noGrp="1"/>
          </p:cNvSpPr>
          <p:nvPr>
            <p:ph type="media" sz="quarter" idx="14"/>
          </p:nvPr>
        </p:nvSpPr>
        <p:spPr>
          <a:xfrm>
            <a:off x="6348413" y="977762"/>
            <a:ext cx="4870450" cy="2949713"/>
          </a:xfrm>
          <a:prstGeom prst="rect">
            <a:avLst/>
          </a:prstGeom>
          <a:noFill/>
          <a:ln w="38100">
            <a:solidFill>
              <a:schemeClr val="bg1"/>
            </a:solidFill>
          </a:ln>
        </p:spPr>
        <p:txBody>
          <a:bodyPr tIns="2160000" anchor="ctr"/>
          <a:lstStyle>
            <a:lvl1pPr marL="0" indent="0" algn="ctr">
              <a:buNone/>
              <a:defRPr sz="1600"/>
            </a:lvl1pPr>
          </a:lstStyle>
          <a:p>
            <a:endParaRPr lang="pt-BR" dirty="0"/>
          </a:p>
        </p:txBody>
      </p:sp>
      <p:pic>
        <p:nvPicPr>
          <p:cNvPr id="4" name="Gráfico 3">
            <a:extLst>
              <a:ext uri="{FF2B5EF4-FFF2-40B4-BE49-F238E27FC236}">
                <a16:creationId xmlns:a16="http://schemas.microsoft.com/office/drawing/2014/main" id="{5290C146-D586-AC88-863E-9EC8F6DD93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85150" y="1716088"/>
            <a:ext cx="1219200" cy="1219200"/>
          </a:xfrm>
          <a:prstGeom prst="rect">
            <a:avLst/>
          </a:prstGeom>
        </p:spPr>
      </p:pic>
      <p:pic>
        <p:nvPicPr>
          <p:cNvPr id="7" name="Gráfico 6">
            <a:extLst>
              <a:ext uri="{FF2B5EF4-FFF2-40B4-BE49-F238E27FC236}">
                <a16:creationId xmlns:a16="http://schemas.microsoft.com/office/drawing/2014/main" id="{840BC2B6-F525-587D-FF5D-4797F0063E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83924" y="2011363"/>
            <a:ext cx="552450" cy="628650"/>
          </a:xfrm>
          <a:prstGeom prst="rect">
            <a:avLst/>
          </a:prstGeom>
        </p:spPr>
      </p:pic>
      <p:sp>
        <p:nvSpPr>
          <p:cNvPr id="6" name="Google Shape;22;p3">
            <a:extLst>
              <a:ext uri="{FF2B5EF4-FFF2-40B4-BE49-F238E27FC236}">
                <a16:creationId xmlns:a16="http://schemas.microsoft.com/office/drawing/2014/main" id="{D16A8D59-F2A0-4BF5-3FAA-AA9CCD8D5C5E}"/>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Na prática</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28" name="Espaço Reservado para Texto 2">
            <a:extLst>
              <a:ext uri="{FF2B5EF4-FFF2-40B4-BE49-F238E27FC236}">
                <a16:creationId xmlns:a16="http://schemas.microsoft.com/office/drawing/2014/main" id="{A72A54BD-FD27-6A72-0608-B2F234B8FAA2}"/>
              </a:ext>
            </a:extLst>
          </p:cNvPr>
          <p:cNvSpPr>
            <a:spLocks noGrp="1"/>
          </p:cNvSpPr>
          <p:nvPr>
            <p:ph type="body" sz="quarter" idx="16"/>
          </p:nvPr>
        </p:nvSpPr>
        <p:spPr>
          <a:xfrm>
            <a:off x="719138" y="687734"/>
            <a:ext cx="4643437" cy="996951"/>
          </a:xfrm>
          <a:prstGeom prst="rect">
            <a:avLst/>
          </a:prstGeom>
        </p:spPr>
        <p:txBody>
          <a:bodyPr tIns="0" rIns="0" bIns="0"/>
          <a:lstStyle>
            <a:lvl1pPr marL="0" indent="0">
              <a:lnSpc>
                <a:spcPct val="100000"/>
              </a:lnSpc>
              <a:spcBef>
                <a:spcPts val="0"/>
              </a:spcBef>
              <a:buNone/>
              <a:defRPr sz="2400" b="1" baseline="0">
                <a:latin typeface="+mj-lt"/>
              </a:defRPr>
            </a:lvl1pPr>
          </a:lstStyle>
          <a:p>
            <a:pPr lvl="0"/>
            <a:endParaRPr lang="pt-BR" dirty="0"/>
          </a:p>
        </p:txBody>
      </p:sp>
      <p:sp>
        <p:nvSpPr>
          <p:cNvPr id="5" name="Elipse 4">
            <a:extLst>
              <a:ext uri="{FF2B5EF4-FFF2-40B4-BE49-F238E27FC236}">
                <a16:creationId xmlns:a16="http://schemas.microsoft.com/office/drawing/2014/main" id="{55140F92-AC19-E349-3F1A-E732B667F65C}"/>
              </a:ext>
            </a:extLst>
          </p:cNvPr>
          <p:cNvSpPr/>
          <p:nvPr userDrawn="1"/>
        </p:nvSpPr>
        <p:spPr>
          <a:xfrm>
            <a:off x="719138" y="2765194"/>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8" name="Elipse 7">
            <a:extLst>
              <a:ext uri="{FF2B5EF4-FFF2-40B4-BE49-F238E27FC236}">
                <a16:creationId xmlns:a16="http://schemas.microsoft.com/office/drawing/2014/main" id="{193CD620-755B-B28C-5C8C-D77EC44D8627}"/>
              </a:ext>
            </a:extLst>
          </p:cNvPr>
          <p:cNvSpPr/>
          <p:nvPr userDrawn="1"/>
        </p:nvSpPr>
        <p:spPr>
          <a:xfrm>
            <a:off x="719138" y="3647830"/>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9" name="Elipse 8">
            <a:extLst>
              <a:ext uri="{FF2B5EF4-FFF2-40B4-BE49-F238E27FC236}">
                <a16:creationId xmlns:a16="http://schemas.microsoft.com/office/drawing/2014/main" id="{2259EDF3-670F-03D9-37F7-6865C96B10DA}"/>
              </a:ext>
            </a:extLst>
          </p:cNvPr>
          <p:cNvSpPr/>
          <p:nvPr userDrawn="1"/>
        </p:nvSpPr>
        <p:spPr>
          <a:xfrm>
            <a:off x="719138" y="453046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
        <p:nvSpPr>
          <p:cNvPr id="10" name="Elipse 9">
            <a:extLst>
              <a:ext uri="{FF2B5EF4-FFF2-40B4-BE49-F238E27FC236}">
                <a16:creationId xmlns:a16="http://schemas.microsoft.com/office/drawing/2014/main" id="{F8E86BE8-ABF8-500F-7CB0-0BC3F298A96F}"/>
              </a:ext>
            </a:extLst>
          </p:cNvPr>
          <p:cNvSpPr/>
          <p:nvPr userDrawn="1"/>
        </p:nvSpPr>
        <p:spPr>
          <a:xfrm>
            <a:off x="719138" y="5413103"/>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E</a:t>
            </a:r>
          </a:p>
        </p:txBody>
      </p:sp>
      <p:sp>
        <p:nvSpPr>
          <p:cNvPr id="21" name="Google Shape;24;p3">
            <a:extLst>
              <a:ext uri="{FF2B5EF4-FFF2-40B4-BE49-F238E27FC236}">
                <a16:creationId xmlns:a16="http://schemas.microsoft.com/office/drawing/2014/main" id="{FF62F1C1-7BCB-F813-9E58-1AA200A3617E}"/>
              </a:ext>
            </a:extLst>
          </p:cNvPr>
          <p:cNvSpPr txBox="1">
            <a:spLocks noGrp="1"/>
          </p:cNvSpPr>
          <p:nvPr>
            <p:ph type="body" idx="17"/>
          </p:nvPr>
        </p:nvSpPr>
        <p:spPr>
          <a:xfrm>
            <a:off x="1398588" y="1882558"/>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2" name="Elipse 21">
            <a:extLst>
              <a:ext uri="{FF2B5EF4-FFF2-40B4-BE49-F238E27FC236}">
                <a16:creationId xmlns:a16="http://schemas.microsoft.com/office/drawing/2014/main" id="{B668DA82-5A59-01C5-ED67-269BE8E732CE}"/>
              </a:ext>
            </a:extLst>
          </p:cNvPr>
          <p:cNvSpPr/>
          <p:nvPr userDrawn="1"/>
        </p:nvSpPr>
        <p:spPr>
          <a:xfrm>
            <a:off x="719138" y="1882558"/>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23" name="Google Shape;24;p3">
            <a:extLst>
              <a:ext uri="{FF2B5EF4-FFF2-40B4-BE49-F238E27FC236}">
                <a16:creationId xmlns:a16="http://schemas.microsoft.com/office/drawing/2014/main" id="{B295D2F7-CD4B-12CF-535D-FFA2A2DF6297}"/>
              </a:ext>
            </a:extLst>
          </p:cNvPr>
          <p:cNvSpPr txBox="1">
            <a:spLocks noGrp="1"/>
          </p:cNvSpPr>
          <p:nvPr>
            <p:ph type="body" idx="18"/>
          </p:nvPr>
        </p:nvSpPr>
        <p:spPr>
          <a:xfrm>
            <a:off x="1398588" y="5413103"/>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4" name="Google Shape;24;p3">
            <a:extLst>
              <a:ext uri="{FF2B5EF4-FFF2-40B4-BE49-F238E27FC236}">
                <a16:creationId xmlns:a16="http://schemas.microsoft.com/office/drawing/2014/main" id="{30F2F40F-82D5-A4EA-E8A1-082DDFBD4AAD}"/>
              </a:ext>
            </a:extLst>
          </p:cNvPr>
          <p:cNvSpPr txBox="1">
            <a:spLocks noGrp="1"/>
          </p:cNvSpPr>
          <p:nvPr>
            <p:ph type="body" idx="19"/>
          </p:nvPr>
        </p:nvSpPr>
        <p:spPr>
          <a:xfrm>
            <a:off x="1398588" y="4530466"/>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5" name="Google Shape;24;p3">
            <a:extLst>
              <a:ext uri="{FF2B5EF4-FFF2-40B4-BE49-F238E27FC236}">
                <a16:creationId xmlns:a16="http://schemas.microsoft.com/office/drawing/2014/main" id="{1CCAD778-BD35-98C1-2E1B-5613DA670164}"/>
              </a:ext>
            </a:extLst>
          </p:cNvPr>
          <p:cNvSpPr txBox="1">
            <a:spLocks noGrp="1"/>
          </p:cNvSpPr>
          <p:nvPr>
            <p:ph type="body" idx="20"/>
          </p:nvPr>
        </p:nvSpPr>
        <p:spPr>
          <a:xfrm>
            <a:off x="1398588" y="3647830"/>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6" name="Google Shape;24;p3">
            <a:extLst>
              <a:ext uri="{FF2B5EF4-FFF2-40B4-BE49-F238E27FC236}">
                <a16:creationId xmlns:a16="http://schemas.microsoft.com/office/drawing/2014/main" id="{D31ECC77-A651-A65B-322A-6C748AAA745E}"/>
              </a:ext>
            </a:extLst>
          </p:cNvPr>
          <p:cNvSpPr txBox="1">
            <a:spLocks noGrp="1"/>
          </p:cNvSpPr>
          <p:nvPr>
            <p:ph type="body" idx="21"/>
          </p:nvPr>
        </p:nvSpPr>
        <p:spPr>
          <a:xfrm>
            <a:off x="1398588" y="2765194"/>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35758275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plicando - Perguntas - Citacao">
    <p:spTree>
      <p:nvGrpSpPr>
        <p:cNvPr id="1" name=""/>
        <p:cNvGrpSpPr/>
        <p:nvPr/>
      </p:nvGrpSpPr>
      <p:grpSpPr>
        <a:xfrm>
          <a:off x="0" y="0"/>
          <a:ext cx="0" cy="0"/>
          <a:chOff x="0" y="0"/>
          <a:chExt cx="0" cy="0"/>
        </a:xfrm>
      </p:grpSpPr>
      <p:sp>
        <p:nvSpPr>
          <p:cNvPr id="19" name="Google Shape;21;p3">
            <a:extLst>
              <a:ext uri="{FF2B5EF4-FFF2-40B4-BE49-F238E27FC236}">
                <a16:creationId xmlns:a16="http://schemas.microsoft.com/office/drawing/2014/main" id="{2615AF9D-1C04-7A5A-A860-94D117AEB1ED}"/>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11" name="Google Shape;24;p3">
            <a:extLst>
              <a:ext uri="{FF2B5EF4-FFF2-40B4-BE49-F238E27FC236}">
                <a16:creationId xmlns:a16="http://schemas.microsoft.com/office/drawing/2014/main" id="{BB9CA730-4439-9402-5932-A3E32915CA6E}"/>
              </a:ext>
            </a:extLst>
          </p:cNvPr>
          <p:cNvSpPr txBox="1">
            <a:spLocks noGrp="1"/>
          </p:cNvSpPr>
          <p:nvPr>
            <p:ph type="body" idx="1"/>
          </p:nvPr>
        </p:nvSpPr>
        <p:spPr>
          <a:xfrm>
            <a:off x="1398588" y="3355143"/>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2" name="Google Shape;24;p3">
            <a:extLst>
              <a:ext uri="{FF2B5EF4-FFF2-40B4-BE49-F238E27FC236}">
                <a16:creationId xmlns:a16="http://schemas.microsoft.com/office/drawing/2014/main" id="{D13A144E-151F-6EB3-ABB1-D1F7E9EF043D}"/>
              </a:ext>
            </a:extLst>
          </p:cNvPr>
          <p:cNvSpPr txBox="1">
            <a:spLocks noGrp="1"/>
          </p:cNvSpPr>
          <p:nvPr>
            <p:ph type="body" idx="10"/>
          </p:nvPr>
        </p:nvSpPr>
        <p:spPr>
          <a:xfrm>
            <a:off x="1398588" y="4097212"/>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3" name="Google Shape;24;p3">
            <a:extLst>
              <a:ext uri="{FF2B5EF4-FFF2-40B4-BE49-F238E27FC236}">
                <a16:creationId xmlns:a16="http://schemas.microsoft.com/office/drawing/2014/main" id="{51966217-EEC0-DCAA-A936-727278E7E336}"/>
              </a:ext>
            </a:extLst>
          </p:cNvPr>
          <p:cNvSpPr txBox="1">
            <a:spLocks noGrp="1"/>
          </p:cNvSpPr>
          <p:nvPr>
            <p:ph type="body" idx="12"/>
          </p:nvPr>
        </p:nvSpPr>
        <p:spPr>
          <a:xfrm>
            <a:off x="1398588" y="4839281"/>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4" name="Google Shape;24;p3">
            <a:extLst>
              <a:ext uri="{FF2B5EF4-FFF2-40B4-BE49-F238E27FC236}">
                <a16:creationId xmlns:a16="http://schemas.microsoft.com/office/drawing/2014/main" id="{CCBCDB2E-ABE1-BEBE-C887-BB329F92B57D}"/>
              </a:ext>
            </a:extLst>
          </p:cNvPr>
          <p:cNvSpPr txBox="1">
            <a:spLocks noGrp="1"/>
          </p:cNvSpPr>
          <p:nvPr>
            <p:ph type="body" idx="13"/>
          </p:nvPr>
        </p:nvSpPr>
        <p:spPr>
          <a:xfrm>
            <a:off x="1398588" y="5581349"/>
            <a:ext cx="3284537" cy="559098"/>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15" name="Elipse 14">
            <a:extLst>
              <a:ext uri="{FF2B5EF4-FFF2-40B4-BE49-F238E27FC236}">
                <a16:creationId xmlns:a16="http://schemas.microsoft.com/office/drawing/2014/main" id="{819D7A05-8412-526C-D1DB-92ECAF9FA1F8}"/>
              </a:ext>
            </a:extLst>
          </p:cNvPr>
          <p:cNvSpPr/>
          <p:nvPr userDrawn="1"/>
        </p:nvSpPr>
        <p:spPr>
          <a:xfrm>
            <a:off x="719138" y="335678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16" name="Elipse 15">
            <a:extLst>
              <a:ext uri="{FF2B5EF4-FFF2-40B4-BE49-F238E27FC236}">
                <a16:creationId xmlns:a16="http://schemas.microsoft.com/office/drawing/2014/main" id="{3EB25D0F-C314-CFA3-5731-009507155E37}"/>
              </a:ext>
            </a:extLst>
          </p:cNvPr>
          <p:cNvSpPr/>
          <p:nvPr userDrawn="1"/>
        </p:nvSpPr>
        <p:spPr>
          <a:xfrm>
            <a:off x="719138" y="4097212"/>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17" name="Elipse 16">
            <a:extLst>
              <a:ext uri="{FF2B5EF4-FFF2-40B4-BE49-F238E27FC236}">
                <a16:creationId xmlns:a16="http://schemas.microsoft.com/office/drawing/2014/main" id="{97829198-1046-DE94-8D53-7E2B510510C9}"/>
              </a:ext>
            </a:extLst>
          </p:cNvPr>
          <p:cNvSpPr/>
          <p:nvPr userDrawn="1"/>
        </p:nvSpPr>
        <p:spPr>
          <a:xfrm>
            <a:off x="719138" y="48366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18" name="Elipse 17">
            <a:extLst>
              <a:ext uri="{FF2B5EF4-FFF2-40B4-BE49-F238E27FC236}">
                <a16:creationId xmlns:a16="http://schemas.microsoft.com/office/drawing/2014/main" id="{F8CA7404-9E45-4FB2-C4EE-4CC32D0A01E2}"/>
              </a:ext>
            </a:extLst>
          </p:cNvPr>
          <p:cNvSpPr/>
          <p:nvPr userDrawn="1"/>
        </p:nvSpPr>
        <p:spPr>
          <a:xfrm>
            <a:off x="719138" y="5581349"/>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
        <p:nvSpPr>
          <p:cNvPr id="2" name="Graphic 5">
            <a:extLst>
              <a:ext uri="{FF2B5EF4-FFF2-40B4-BE49-F238E27FC236}">
                <a16:creationId xmlns:a16="http://schemas.microsoft.com/office/drawing/2014/main" id="{8B894800-248F-F51F-F067-36DBA0551348}"/>
              </a:ext>
            </a:extLst>
          </p:cNvPr>
          <p:cNvSpPr/>
          <p:nvPr userDrawn="1"/>
        </p:nvSpPr>
        <p:spPr>
          <a:xfrm>
            <a:off x="6348413" y="717553"/>
            <a:ext cx="5124449" cy="5419608"/>
          </a:xfrm>
          <a:prstGeom prst="roundRect">
            <a:avLst>
              <a:gd name="adj" fmla="val 2976"/>
            </a:avLst>
          </a:prstGeom>
          <a:solidFill>
            <a:srgbClr val="DEEBA7"/>
          </a:solidFill>
          <a:ln w="0" cap="flat">
            <a:noFill/>
            <a:prstDash val="solid"/>
            <a:miter/>
          </a:ln>
        </p:spPr>
        <p:txBody>
          <a:bodyPr rtlCol="0" anchor="ctr"/>
          <a:lstStyle/>
          <a:p>
            <a:endParaRPr lang="pt-BR" dirty="0">
              <a:latin typeface="Arial" panose="020B0604020202020204" pitchFamily="34" charset="0"/>
            </a:endParaRPr>
          </a:p>
        </p:txBody>
      </p:sp>
      <p:sp>
        <p:nvSpPr>
          <p:cNvPr id="3" name="CaixaDeTexto 2">
            <a:extLst>
              <a:ext uri="{FF2B5EF4-FFF2-40B4-BE49-F238E27FC236}">
                <a16:creationId xmlns:a16="http://schemas.microsoft.com/office/drawing/2014/main" id="{66131038-B90E-1F52-9D7D-2EDCB272BF78}"/>
              </a:ext>
            </a:extLst>
          </p:cNvPr>
          <p:cNvSpPr txBox="1"/>
          <p:nvPr userDrawn="1"/>
        </p:nvSpPr>
        <p:spPr>
          <a:xfrm>
            <a:off x="6126881" y="325132"/>
            <a:ext cx="345143" cy="1107996"/>
          </a:xfrm>
          <a:prstGeom prst="rect">
            <a:avLst/>
          </a:prstGeom>
          <a:noFill/>
        </p:spPr>
        <p:txBody>
          <a:bodyPr wrap="square" rtlCol="0">
            <a:spAutoFit/>
          </a:bodyPr>
          <a:lstStyle/>
          <a:p>
            <a:r>
              <a:rPr lang="pt-BR" sz="6600" dirty="0">
                <a:solidFill>
                  <a:srgbClr val="788D1F"/>
                </a:solidFill>
                <a:latin typeface="Paytone One" pitchFamily="2" charset="77"/>
              </a:rPr>
              <a:t>“</a:t>
            </a:r>
          </a:p>
        </p:txBody>
      </p:sp>
      <p:sp>
        <p:nvSpPr>
          <p:cNvPr id="8" name="Espaço Reservado para Texto 2">
            <a:extLst>
              <a:ext uri="{FF2B5EF4-FFF2-40B4-BE49-F238E27FC236}">
                <a16:creationId xmlns:a16="http://schemas.microsoft.com/office/drawing/2014/main" id="{56A4C127-030D-5D6C-B2C3-3622C58B3FAB}"/>
              </a:ext>
            </a:extLst>
          </p:cNvPr>
          <p:cNvSpPr>
            <a:spLocks noGrp="1"/>
          </p:cNvSpPr>
          <p:nvPr>
            <p:ph type="body" sz="quarter" idx="15"/>
          </p:nvPr>
        </p:nvSpPr>
        <p:spPr>
          <a:xfrm>
            <a:off x="719138" y="1824037"/>
            <a:ext cx="4643437" cy="996951"/>
          </a:xfrm>
          <a:prstGeom prst="rect">
            <a:avLst/>
          </a:prstGeom>
        </p:spPr>
        <p:txBody>
          <a:bodyPr tIns="0" rIns="0" bIns="0"/>
          <a:lstStyle>
            <a:lvl1pPr marL="0" indent="0">
              <a:lnSpc>
                <a:spcPct val="100000"/>
              </a:lnSpc>
              <a:spcBef>
                <a:spcPts val="0"/>
              </a:spcBef>
              <a:buNone/>
              <a:defRPr sz="2000"/>
            </a:lvl1pPr>
          </a:lstStyle>
          <a:p>
            <a:pPr lvl="0"/>
            <a:endParaRPr lang="pt-BR" dirty="0"/>
          </a:p>
        </p:txBody>
      </p:sp>
      <p:sp>
        <p:nvSpPr>
          <p:cNvPr id="4" name="Google Shape;22;p3">
            <a:extLst>
              <a:ext uri="{FF2B5EF4-FFF2-40B4-BE49-F238E27FC236}">
                <a16:creationId xmlns:a16="http://schemas.microsoft.com/office/drawing/2014/main" id="{773F2D20-972E-5937-D8EF-D5E91C2BC7F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Na prática</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10" name="Espaço Reservado para Texto 2">
            <a:extLst>
              <a:ext uri="{FF2B5EF4-FFF2-40B4-BE49-F238E27FC236}">
                <a16:creationId xmlns:a16="http://schemas.microsoft.com/office/drawing/2014/main" id="{2B090184-31D4-5584-7CE7-A3202C6554C0}"/>
              </a:ext>
            </a:extLst>
          </p:cNvPr>
          <p:cNvSpPr>
            <a:spLocks noGrp="1"/>
          </p:cNvSpPr>
          <p:nvPr>
            <p:ph type="body" sz="quarter" idx="16"/>
          </p:nvPr>
        </p:nvSpPr>
        <p:spPr>
          <a:xfrm>
            <a:off x="719138" y="687734"/>
            <a:ext cx="4643437" cy="996951"/>
          </a:xfrm>
          <a:prstGeom prst="rect">
            <a:avLst/>
          </a:prstGeom>
        </p:spPr>
        <p:txBody>
          <a:bodyPr tIns="0" rIns="0" bIns="0"/>
          <a:lstStyle>
            <a:lvl1pPr marL="0" indent="0">
              <a:lnSpc>
                <a:spcPct val="100000"/>
              </a:lnSpc>
              <a:spcBef>
                <a:spcPts val="0"/>
              </a:spcBef>
              <a:buNone/>
              <a:defRPr sz="2400" b="1" baseline="0">
                <a:latin typeface="+mj-lt"/>
              </a:defRPr>
            </a:lvl1pPr>
          </a:lstStyle>
          <a:p>
            <a:pPr lvl="0"/>
            <a:endParaRPr lang="pt-BR" dirty="0"/>
          </a:p>
        </p:txBody>
      </p:sp>
    </p:spTree>
    <p:extLst>
      <p:ext uri="{BB962C8B-B14F-4D97-AF65-F5344CB8AC3E}">
        <p14:creationId xmlns:p14="http://schemas.microsoft.com/office/powerpoint/2010/main" val="26512048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plicando - Perguntas - Citacao">
    <p:spTree>
      <p:nvGrpSpPr>
        <p:cNvPr id="1" name=""/>
        <p:cNvGrpSpPr/>
        <p:nvPr/>
      </p:nvGrpSpPr>
      <p:grpSpPr>
        <a:xfrm>
          <a:off x="0" y="0"/>
          <a:ext cx="0" cy="0"/>
          <a:chOff x="0" y="0"/>
          <a:chExt cx="0" cy="0"/>
        </a:xfrm>
      </p:grpSpPr>
      <p:sp>
        <p:nvSpPr>
          <p:cNvPr id="19" name="Google Shape;21;p3">
            <a:extLst>
              <a:ext uri="{FF2B5EF4-FFF2-40B4-BE49-F238E27FC236}">
                <a16:creationId xmlns:a16="http://schemas.microsoft.com/office/drawing/2014/main" id="{2615AF9D-1C04-7A5A-A860-94D117AEB1ED}"/>
              </a:ext>
            </a:extLst>
          </p:cNvPr>
          <p:cNvSpPr/>
          <p:nvPr userDrawn="1"/>
        </p:nvSpPr>
        <p:spPr>
          <a:xfrm rot="16200000">
            <a:off x="-110776" y="684340"/>
            <a:ext cx="6257135" cy="5489312"/>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 name="Graphic 5">
            <a:extLst>
              <a:ext uri="{FF2B5EF4-FFF2-40B4-BE49-F238E27FC236}">
                <a16:creationId xmlns:a16="http://schemas.microsoft.com/office/drawing/2014/main" id="{8B894800-248F-F51F-F067-36DBA0551348}"/>
              </a:ext>
            </a:extLst>
          </p:cNvPr>
          <p:cNvSpPr/>
          <p:nvPr userDrawn="1"/>
        </p:nvSpPr>
        <p:spPr>
          <a:xfrm>
            <a:off x="6348413" y="717553"/>
            <a:ext cx="5124449" cy="5419608"/>
          </a:xfrm>
          <a:prstGeom prst="roundRect">
            <a:avLst>
              <a:gd name="adj" fmla="val 2976"/>
            </a:avLst>
          </a:prstGeom>
          <a:solidFill>
            <a:srgbClr val="DEEBA7"/>
          </a:solidFill>
          <a:ln w="0" cap="flat">
            <a:noFill/>
            <a:prstDash val="solid"/>
            <a:miter/>
          </a:ln>
        </p:spPr>
        <p:txBody>
          <a:bodyPr rtlCol="0" anchor="ctr"/>
          <a:lstStyle/>
          <a:p>
            <a:endParaRPr lang="pt-BR" dirty="0">
              <a:latin typeface="Arial" panose="020B0604020202020204" pitchFamily="34" charset="0"/>
            </a:endParaRPr>
          </a:p>
        </p:txBody>
      </p:sp>
      <p:sp>
        <p:nvSpPr>
          <p:cNvPr id="3" name="CaixaDeTexto 2">
            <a:extLst>
              <a:ext uri="{FF2B5EF4-FFF2-40B4-BE49-F238E27FC236}">
                <a16:creationId xmlns:a16="http://schemas.microsoft.com/office/drawing/2014/main" id="{66131038-B90E-1F52-9D7D-2EDCB272BF78}"/>
              </a:ext>
            </a:extLst>
          </p:cNvPr>
          <p:cNvSpPr txBox="1"/>
          <p:nvPr userDrawn="1"/>
        </p:nvSpPr>
        <p:spPr>
          <a:xfrm>
            <a:off x="6126881" y="325132"/>
            <a:ext cx="345143" cy="1107996"/>
          </a:xfrm>
          <a:prstGeom prst="rect">
            <a:avLst/>
          </a:prstGeom>
          <a:noFill/>
        </p:spPr>
        <p:txBody>
          <a:bodyPr wrap="square" rtlCol="0">
            <a:spAutoFit/>
          </a:bodyPr>
          <a:lstStyle/>
          <a:p>
            <a:r>
              <a:rPr lang="pt-BR" sz="6600" dirty="0">
                <a:solidFill>
                  <a:srgbClr val="788D1F"/>
                </a:solidFill>
                <a:latin typeface="Paytone One" pitchFamily="2" charset="77"/>
              </a:rPr>
              <a:t>“</a:t>
            </a:r>
          </a:p>
        </p:txBody>
      </p:sp>
      <p:sp>
        <p:nvSpPr>
          <p:cNvPr id="4" name="Google Shape;22;p3">
            <a:extLst>
              <a:ext uri="{FF2B5EF4-FFF2-40B4-BE49-F238E27FC236}">
                <a16:creationId xmlns:a16="http://schemas.microsoft.com/office/drawing/2014/main" id="{773F2D20-972E-5937-D8EF-D5E91C2BC7F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Na prática</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10" name="Espaço Reservado para Texto 2">
            <a:extLst>
              <a:ext uri="{FF2B5EF4-FFF2-40B4-BE49-F238E27FC236}">
                <a16:creationId xmlns:a16="http://schemas.microsoft.com/office/drawing/2014/main" id="{2B090184-31D4-5584-7CE7-A3202C6554C0}"/>
              </a:ext>
            </a:extLst>
          </p:cNvPr>
          <p:cNvSpPr>
            <a:spLocks noGrp="1"/>
          </p:cNvSpPr>
          <p:nvPr>
            <p:ph type="body" sz="quarter" idx="16"/>
          </p:nvPr>
        </p:nvSpPr>
        <p:spPr>
          <a:xfrm>
            <a:off x="719138" y="687734"/>
            <a:ext cx="4643437" cy="996951"/>
          </a:xfrm>
          <a:prstGeom prst="rect">
            <a:avLst/>
          </a:prstGeom>
        </p:spPr>
        <p:txBody>
          <a:bodyPr tIns="0" rIns="0" bIns="0"/>
          <a:lstStyle>
            <a:lvl1pPr marL="0" indent="0">
              <a:lnSpc>
                <a:spcPct val="100000"/>
              </a:lnSpc>
              <a:spcBef>
                <a:spcPts val="0"/>
              </a:spcBef>
              <a:buNone/>
              <a:defRPr sz="2400" b="1" baseline="0">
                <a:latin typeface="+mj-lt"/>
              </a:defRPr>
            </a:lvl1pPr>
          </a:lstStyle>
          <a:p>
            <a:pPr lvl="0"/>
            <a:endParaRPr lang="pt-BR" dirty="0"/>
          </a:p>
        </p:txBody>
      </p:sp>
      <p:sp>
        <p:nvSpPr>
          <p:cNvPr id="5" name="Elipse 4">
            <a:extLst>
              <a:ext uri="{FF2B5EF4-FFF2-40B4-BE49-F238E27FC236}">
                <a16:creationId xmlns:a16="http://schemas.microsoft.com/office/drawing/2014/main" id="{533CFD2D-393A-9888-E5C7-15640D615318}"/>
              </a:ext>
            </a:extLst>
          </p:cNvPr>
          <p:cNvSpPr/>
          <p:nvPr userDrawn="1"/>
        </p:nvSpPr>
        <p:spPr>
          <a:xfrm>
            <a:off x="719138" y="2765194"/>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B</a:t>
            </a:r>
          </a:p>
        </p:txBody>
      </p:sp>
      <p:sp>
        <p:nvSpPr>
          <p:cNvPr id="6" name="Elipse 5">
            <a:extLst>
              <a:ext uri="{FF2B5EF4-FFF2-40B4-BE49-F238E27FC236}">
                <a16:creationId xmlns:a16="http://schemas.microsoft.com/office/drawing/2014/main" id="{33CA52A1-6CAC-688F-FFB1-D72F9ABB9135}"/>
              </a:ext>
            </a:extLst>
          </p:cNvPr>
          <p:cNvSpPr/>
          <p:nvPr userDrawn="1"/>
        </p:nvSpPr>
        <p:spPr>
          <a:xfrm>
            <a:off x="719138" y="3647830"/>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C</a:t>
            </a:r>
          </a:p>
        </p:txBody>
      </p:sp>
      <p:sp>
        <p:nvSpPr>
          <p:cNvPr id="7" name="Elipse 6">
            <a:extLst>
              <a:ext uri="{FF2B5EF4-FFF2-40B4-BE49-F238E27FC236}">
                <a16:creationId xmlns:a16="http://schemas.microsoft.com/office/drawing/2014/main" id="{2A2BDDCD-AEE1-226D-0C36-8BC44497DDEA}"/>
              </a:ext>
            </a:extLst>
          </p:cNvPr>
          <p:cNvSpPr/>
          <p:nvPr userDrawn="1"/>
        </p:nvSpPr>
        <p:spPr>
          <a:xfrm>
            <a:off x="719138" y="4530466"/>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D</a:t>
            </a:r>
          </a:p>
        </p:txBody>
      </p:sp>
      <p:sp>
        <p:nvSpPr>
          <p:cNvPr id="9" name="Elipse 8">
            <a:extLst>
              <a:ext uri="{FF2B5EF4-FFF2-40B4-BE49-F238E27FC236}">
                <a16:creationId xmlns:a16="http://schemas.microsoft.com/office/drawing/2014/main" id="{BAA7270B-592F-20D1-2714-93563E8DD03D}"/>
              </a:ext>
            </a:extLst>
          </p:cNvPr>
          <p:cNvSpPr/>
          <p:nvPr userDrawn="1"/>
        </p:nvSpPr>
        <p:spPr>
          <a:xfrm>
            <a:off x="719138" y="5413103"/>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E</a:t>
            </a:r>
          </a:p>
        </p:txBody>
      </p:sp>
      <p:sp>
        <p:nvSpPr>
          <p:cNvPr id="20" name="Google Shape;24;p3">
            <a:extLst>
              <a:ext uri="{FF2B5EF4-FFF2-40B4-BE49-F238E27FC236}">
                <a16:creationId xmlns:a16="http://schemas.microsoft.com/office/drawing/2014/main" id="{29885194-F527-0809-0B7A-061F48D8B393}"/>
              </a:ext>
            </a:extLst>
          </p:cNvPr>
          <p:cNvSpPr txBox="1">
            <a:spLocks noGrp="1"/>
          </p:cNvSpPr>
          <p:nvPr>
            <p:ph type="body" idx="17"/>
          </p:nvPr>
        </p:nvSpPr>
        <p:spPr>
          <a:xfrm>
            <a:off x="1398588" y="1882558"/>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1" name="Elipse 20">
            <a:extLst>
              <a:ext uri="{FF2B5EF4-FFF2-40B4-BE49-F238E27FC236}">
                <a16:creationId xmlns:a16="http://schemas.microsoft.com/office/drawing/2014/main" id="{AA892CED-43A0-F9BC-1A06-2C8F768C5CC4}"/>
              </a:ext>
            </a:extLst>
          </p:cNvPr>
          <p:cNvSpPr/>
          <p:nvPr userDrawn="1"/>
        </p:nvSpPr>
        <p:spPr>
          <a:xfrm>
            <a:off x="719138" y="1882558"/>
            <a:ext cx="555812" cy="555812"/>
          </a:xfrm>
          <a:prstGeom prst="ellipse">
            <a:avLst/>
          </a:prstGeom>
          <a:noFill/>
          <a:ln w="38100">
            <a:solidFill>
              <a:srgbClr val="BBD6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000000"/>
                </a:solidFill>
              </a:rPr>
              <a:t>A</a:t>
            </a:r>
          </a:p>
        </p:txBody>
      </p:sp>
      <p:sp>
        <p:nvSpPr>
          <p:cNvPr id="22" name="Google Shape;24;p3">
            <a:extLst>
              <a:ext uri="{FF2B5EF4-FFF2-40B4-BE49-F238E27FC236}">
                <a16:creationId xmlns:a16="http://schemas.microsoft.com/office/drawing/2014/main" id="{17880872-64C1-FE5C-4980-CECE5C805321}"/>
              </a:ext>
            </a:extLst>
          </p:cNvPr>
          <p:cNvSpPr txBox="1">
            <a:spLocks noGrp="1"/>
          </p:cNvSpPr>
          <p:nvPr>
            <p:ph type="body" idx="18"/>
          </p:nvPr>
        </p:nvSpPr>
        <p:spPr>
          <a:xfrm>
            <a:off x="1398588" y="5413103"/>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3" name="Google Shape;24;p3">
            <a:extLst>
              <a:ext uri="{FF2B5EF4-FFF2-40B4-BE49-F238E27FC236}">
                <a16:creationId xmlns:a16="http://schemas.microsoft.com/office/drawing/2014/main" id="{77B65F7E-8685-20BA-3A2E-BD9D70DE0F59}"/>
              </a:ext>
            </a:extLst>
          </p:cNvPr>
          <p:cNvSpPr txBox="1">
            <a:spLocks noGrp="1"/>
          </p:cNvSpPr>
          <p:nvPr>
            <p:ph type="body" idx="19"/>
          </p:nvPr>
        </p:nvSpPr>
        <p:spPr>
          <a:xfrm>
            <a:off x="1398588" y="4530466"/>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4" name="Google Shape;24;p3">
            <a:extLst>
              <a:ext uri="{FF2B5EF4-FFF2-40B4-BE49-F238E27FC236}">
                <a16:creationId xmlns:a16="http://schemas.microsoft.com/office/drawing/2014/main" id="{FCD21C48-4E3D-89FA-46B1-E3CBE42F9693}"/>
              </a:ext>
            </a:extLst>
          </p:cNvPr>
          <p:cNvSpPr txBox="1">
            <a:spLocks noGrp="1"/>
          </p:cNvSpPr>
          <p:nvPr>
            <p:ph type="body" idx="20"/>
          </p:nvPr>
        </p:nvSpPr>
        <p:spPr>
          <a:xfrm>
            <a:off x="1398588" y="3647830"/>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5" name="Google Shape;24;p3">
            <a:extLst>
              <a:ext uri="{FF2B5EF4-FFF2-40B4-BE49-F238E27FC236}">
                <a16:creationId xmlns:a16="http://schemas.microsoft.com/office/drawing/2014/main" id="{EB17223A-E515-A9C6-AB86-06C3126066BD}"/>
              </a:ext>
            </a:extLst>
          </p:cNvPr>
          <p:cNvSpPr txBox="1">
            <a:spLocks noGrp="1"/>
          </p:cNvSpPr>
          <p:nvPr>
            <p:ph type="body" idx="21"/>
          </p:nvPr>
        </p:nvSpPr>
        <p:spPr>
          <a:xfrm>
            <a:off x="1398588" y="2765194"/>
            <a:ext cx="3284537" cy="757163"/>
          </a:xfrm>
          <a:prstGeom prst="rect">
            <a:avLst/>
          </a:prstGeom>
          <a:solidFill>
            <a:schemeClr val="bg1">
              <a:lumMod val="95000"/>
            </a:schemeClr>
          </a:solid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18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37602528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licando - Box pequeno">
    <p:spTree>
      <p:nvGrpSpPr>
        <p:cNvPr id="1" name=""/>
        <p:cNvGrpSpPr/>
        <p:nvPr/>
      </p:nvGrpSpPr>
      <p:grpSpPr>
        <a:xfrm>
          <a:off x="0" y="0"/>
          <a:ext cx="0" cy="0"/>
          <a:chOff x="0" y="0"/>
          <a:chExt cx="0" cy="0"/>
        </a:xfrm>
      </p:grpSpPr>
      <p:sp>
        <p:nvSpPr>
          <p:cNvPr id="4" name="Google Shape;21;p3">
            <a:extLst>
              <a:ext uri="{FF2B5EF4-FFF2-40B4-BE49-F238E27FC236}">
                <a16:creationId xmlns:a16="http://schemas.microsoft.com/office/drawing/2014/main" id="{C0A86CFF-FFF5-F28A-35F8-7C6BBED377F7}"/>
              </a:ext>
            </a:extLst>
          </p:cNvPr>
          <p:cNvSpPr/>
          <p:nvPr userDrawn="1"/>
        </p:nvSpPr>
        <p:spPr>
          <a:xfrm rot="16200000">
            <a:off x="-596462" y="1170023"/>
            <a:ext cx="6257135" cy="4517939"/>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6" name="Google Shape;22;p3">
            <a:extLst>
              <a:ext uri="{FF2B5EF4-FFF2-40B4-BE49-F238E27FC236}">
                <a16:creationId xmlns:a16="http://schemas.microsoft.com/office/drawing/2014/main" id="{773F2D20-972E-5937-D8EF-D5E91C2BC7FC}"/>
              </a:ext>
            </a:extLst>
          </p:cNvPr>
          <p:cNvSpPr txBox="1"/>
          <p:nvPr userDrawn="1"/>
        </p:nvSpPr>
        <p:spPr>
          <a:xfrm rot="655">
            <a:off x="561001" y="112975"/>
            <a:ext cx="168689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Aplicando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494949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 começar - Imagem Esq">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50321DB4-90B8-49F9-52AE-8A88FFB1B4D0}"/>
              </a:ext>
            </a:extLst>
          </p:cNvPr>
          <p:cNvSpPr/>
          <p:nvPr/>
        </p:nvSpPr>
        <p:spPr>
          <a:xfrm>
            <a:off x="370397" y="300429"/>
            <a:ext cx="5473191" cy="5177848"/>
          </a:xfrm>
          <a:prstGeom prst="rect">
            <a:avLst/>
          </a:prstGeom>
          <a:solidFill>
            <a:schemeClr val="bg1"/>
          </a:solidFill>
          <a:ln w="6350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latin typeface="Arial" panose="020B0604020202020204" pitchFamily="34" charset="0"/>
            </a:endParaRPr>
          </a:p>
        </p:txBody>
      </p:sp>
      <p:sp>
        <p:nvSpPr>
          <p:cNvPr id="2" name="Google Shape;21;p3">
            <a:extLst>
              <a:ext uri="{FF2B5EF4-FFF2-40B4-BE49-F238E27FC236}">
                <a16:creationId xmlns:a16="http://schemas.microsoft.com/office/drawing/2014/main" id="{AA316C3E-6CF9-6A20-747F-A57E1A02B938}"/>
              </a:ext>
            </a:extLst>
          </p:cNvPr>
          <p:cNvSpPr/>
          <p:nvPr/>
        </p:nvSpPr>
        <p:spPr>
          <a:xfrm rot="16200000">
            <a:off x="5946376" y="702465"/>
            <a:ext cx="6257135" cy="5453061"/>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4;p3">
            <a:extLst>
              <a:ext uri="{FF2B5EF4-FFF2-40B4-BE49-F238E27FC236}">
                <a16:creationId xmlns:a16="http://schemas.microsoft.com/office/drawing/2014/main" id="{6ACCF8D1-3E3F-526E-9AA2-DF80BAC1E9D2}"/>
              </a:ext>
            </a:extLst>
          </p:cNvPr>
          <p:cNvSpPr txBox="1">
            <a:spLocks noGrp="1"/>
          </p:cNvSpPr>
          <p:nvPr>
            <p:ph type="body" idx="1"/>
          </p:nvPr>
        </p:nvSpPr>
        <p:spPr>
          <a:xfrm>
            <a:off x="6827838" y="1824039"/>
            <a:ext cx="4643438" cy="4313236"/>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6" name="Google Shape;22;p3">
            <a:extLst>
              <a:ext uri="{FF2B5EF4-FFF2-40B4-BE49-F238E27FC236}">
                <a16:creationId xmlns:a16="http://schemas.microsoft.com/office/drawing/2014/main" id="{773F2D20-972E-5937-D8EF-D5E91C2BC7FC}"/>
              </a:ext>
            </a:extLst>
          </p:cNvPr>
          <p:cNvSpPr txBox="1"/>
          <p:nvPr/>
        </p:nvSpPr>
        <p:spPr>
          <a:xfrm rot="655">
            <a:off x="561000" y="113013"/>
            <a:ext cx="2100800"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Para começar</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5" name="Espaço Reservado para Imagem 10">
            <a:extLst>
              <a:ext uri="{FF2B5EF4-FFF2-40B4-BE49-F238E27FC236}">
                <a16:creationId xmlns:a16="http://schemas.microsoft.com/office/drawing/2014/main" id="{67781AE3-FDFF-11FB-5F1D-4B7105AEE315}"/>
              </a:ext>
            </a:extLst>
          </p:cNvPr>
          <p:cNvSpPr>
            <a:spLocks noGrp="1"/>
          </p:cNvSpPr>
          <p:nvPr>
            <p:ph type="pic" sz="quarter" idx="10"/>
          </p:nvPr>
        </p:nvSpPr>
        <p:spPr>
          <a:xfrm>
            <a:off x="719138" y="739455"/>
            <a:ext cx="4751387" cy="4292920"/>
          </a:xfrm>
          <a:prstGeom prst="rect">
            <a:avLst/>
          </a:prstGeom>
          <a:pattFill prst="pct25">
            <a:fgClr>
              <a:srgbClr val="B7D9FF"/>
            </a:fgClr>
            <a:bgClr>
              <a:schemeClr val="bg1"/>
            </a:bgClr>
          </a:pattFill>
        </p:spPr>
        <p:txBody>
          <a:bodyPr tIns="1260000" bIns="36000" anchor="ctr"/>
          <a:lstStyle>
            <a:lvl1pPr marL="0" indent="0" algn="ctr">
              <a:buNone/>
              <a:defRPr sz="1600"/>
            </a:lvl1pPr>
          </a:lstStyle>
          <a:p>
            <a:endParaRPr lang="pt-BR" dirty="0"/>
          </a:p>
        </p:txBody>
      </p:sp>
      <p:sp>
        <p:nvSpPr>
          <p:cNvPr id="7" name="Título 4">
            <a:extLst>
              <a:ext uri="{FF2B5EF4-FFF2-40B4-BE49-F238E27FC236}">
                <a16:creationId xmlns:a16="http://schemas.microsoft.com/office/drawing/2014/main" id="{69E0697F-8CAF-A8CD-95AD-5E05052D893C}"/>
              </a:ext>
            </a:extLst>
          </p:cNvPr>
          <p:cNvSpPr>
            <a:spLocks noGrp="1"/>
          </p:cNvSpPr>
          <p:nvPr>
            <p:ph type="title"/>
          </p:nvPr>
        </p:nvSpPr>
        <p:spPr>
          <a:xfrm>
            <a:off x="6827838" y="719138"/>
            <a:ext cx="4643436" cy="996950"/>
          </a:xfrm>
          <a:prstGeom prst="rect">
            <a:avLst/>
          </a:prstGeom>
        </p:spPr>
        <p:txBody>
          <a:bodyPr lIns="90000" tIns="0" rIns="36000" bIns="0"/>
          <a:lstStyle>
            <a:lvl1pPr>
              <a:lnSpc>
                <a:spcPct val="100000"/>
              </a:lnSpc>
              <a:defRPr sz="2400" b="1" baseline="0"/>
            </a:lvl1pPr>
          </a:lstStyle>
          <a:p>
            <a:r>
              <a:rPr lang="pt-BR" dirty="0"/>
              <a:t>Clique para editar o título Mestre</a:t>
            </a:r>
          </a:p>
        </p:txBody>
      </p:sp>
    </p:spTree>
    <p:extLst>
      <p:ext uri="{BB962C8B-B14F-4D97-AF65-F5344CB8AC3E}">
        <p14:creationId xmlns:p14="http://schemas.microsoft.com/office/powerpoint/2010/main" val="21102632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istematizando - 1 Coluna">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24038"/>
            <a:ext cx="10752137" cy="4313237"/>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Título 4">
            <a:extLst>
              <a:ext uri="{FF2B5EF4-FFF2-40B4-BE49-F238E27FC236}">
                <a16:creationId xmlns:a16="http://schemas.microsoft.com/office/drawing/2014/main" id="{FEC3D601-D47F-5AAA-B4CA-D484BF8D1316}"/>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3" name="Google Shape;22;p3">
            <a:extLst>
              <a:ext uri="{FF2B5EF4-FFF2-40B4-BE49-F238E27FC236}">
                <a16:creationId xmlns:a16="http://schemas.microsoft.com/office/drawing/2014/main" id="{08FA3D4E-FB15-02BD-C29B-3C73887F707D}"/>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22983972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istematizando - 2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 name="Título 4">
            <a:extLst>
              <a:ext uri="{FF2B5EF4-FFF2-40B4-BE49-F238E27FC236}">
                <a16:creationId xmlns:a16="http://schemas.microsoft.com/office/drawing/2014/main" id="{FFEAC143-E6D7-1BEE-7E27-6265530CB708}"/>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3" name="Google Shape;24;p3">
            <a:extLst>
              <a:ext uri="{FF2B5EF4-FFF2-40B4-BE49-F238E27FC236}">
                <a16:creationId xmlns:a16="http://schemas.microsoft.com/office/drawing/2014/main" id="{9AA54A2D-2AA8-2DB4-2E0E-C9A8CA5A8DF8}"/>
              </a:ext>
            </a:extLst>
          </p:cNvPr>
          <p:cNvSpPr txBox="1">
            <a:spLocks noGrp="1"/>
          </p:cNvSpPr>
          <p:nvPr>
            <p:ph type="body" idx="12"/>
          </p:nvPr>
        </p:nvSpPr>
        <p:spPr>
          <a:xfrm>
            <a:off x="719138" y="1824038"/>
            <a:ext cx="5321300"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4;p3">
            <a:extLst>
              <a:ext uri="{FF2B5EF4-FFF2-40B4-BE49-F238E27FC236}">
                <a16:creationId xmlns:a16="http://schemas.microsoft.com/office/drawing/2014/main" id="{A1231811-BFB1-E06F-7A99-C3AA673C5B30}"/>
              </a:ext>
            </a:extLst>
          </p:cNvPr>
          <p:cNvSpPr txBox="1">
            <a:spLocks noGrp="1"/>
          </p:cNvSpPr>
          <p:nvPr>
            <p:ph type="body" idx="13"/>
          </p:nvPr>
        </p:nvSpPr>
        <p:spPr>
          <a:xfrm>
            <a:off x="6164598" y="1824038"/>
            <a:ext cx="5306677" cy="4313237"/>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6" name="Google Shape;22;p3">
            <a:extLst>
              <a:ext uri="{FF2B5EF4-FFF2-40B4-BE49-F238E27FC236}">
                <a16:creationId xmlns:a16="http://schemas.microsoft.com/office/drawing/2014/main" id="{84B2ECA3-19E4-3060-9F21-6FD743008E6F}"/>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1972542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stematizando - 3 Colun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9" y="1824039"/>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F5D57558-83E3-CB17-8E73-58E05D56F891}"/>
              </a:ext>
            </a:extLst>
          </p:cNvPr>
          <p:cNvSpPr>
            <a:spLocks noGrp="1"/>
          </p:cNvSpPr>
          <p:nvPr>
            <p:ph type="title"/>
          </p:nvPr>
        </p:nvSpPr>
        <p:spPr>
          <a:xfrm>
            <a:off x="719138" y="719138"/>
            <a:ext cx="1075213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2" name="Google Shape;24;p3">
            <a:extLst>
              <a:ext uri="{FF2B5EF4-FFF2-40B4-BE49-F238E27FC236}">
                <a16:creationId xmlns:a16="http://schemas.microsoft.com/office/drawing/2014/main" id="{0DCA6A62-19B3-2719-5B5A-59FA5EDECF56}"/>
              </a:ext>
            </a:extLst>
          </p:cNvPr>
          <p:cNvSpPr txBox="1">
            <a:spLocks noGrp="1"/>
          </p:cNvSpPr>
          <p:nvPr>
            <p:ph type="body" idx="10"/>
          </p:nvPr>
        </p:nvSpPr>
        <p:spPr>
          <a:xfrm>
            <a:off x="4358714" y="1824040"/>
            <a:ext cx="3491234" cy="4313235"/>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3" name="Google Shape;24;p3">
            <a:extLst>
              <a:ext uri="{FF2B5EF4-FFF2-40B4-BE49-F238E27FC236}">
                <a16:creationId xmlns:a16="http://schemas.microsoft.com/office/drawing/2014/main" id="{E2A2079F-C312-BAB2-5CE6-2234313C0820}"/>
              </a:ext>
            </a:extLst>
          </p:cNvPr>
          <p:cNvSpPr txBox="1">
            <a:spLocks noGrp="1"/>
          </p:cNvSpPr>
          <p:nvPr>
            <p:ph type="body" idx="11"/>
          </p:nvPr>
        </p:nvSpPr>
        <p:spPr>
          <a:xfrm>
            <a:off x="7980040" y="1822451"/>
            <a:ext cx="3491234" cy="4314824"/>
          </a:xfrm>
          <a:prstGeom prst="rect">
            <a:avLst/>
          </a:prstGeom>
          <a:noFill/>
          <a:ln>
            <a:noFill/>
          </a:ln>
        </p:spPr>
        <p:txBody>
          <a:bodyPr spcFirstLastPara="1" wrap="square" lIns="91425" tIns="91425" rIns="91425" bIns="91425" anchor="t" anchorCtr="0">
            <a:noAutofit/>
          </a:bodyPr>
          <a:lstStyle>
            <a:lvl1pPr marL="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Google Shape;22;p3">
            <a:extLst>
              <a:ext uri="{FF2B5EF4-FFF2-40B4-BE49-F238E27FC236}">
                <a16:creationId xmlns:a16="http://schemas.microsoft.com/office/drawing/2014/main" id="{21CA2F2B-7597-7640-6A97-C283D39026EA}"/>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2531710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istematizando - Coluna 1/3">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5" name="Google Shape;24;p3">
            <a:extLst>
              <a:ext uri="{FF2B5EF4-FFF2-40B4-BE49-F238E27FC236}">
                <a16:creationId xmlns:a16="http://schemas.microsoft.com/office/drawing/2014/main" id="{A6374440-C9AE-A6F6-1FD4-8953C15FD394}"/>
              </a:ext>
            </a:extLst>
          </p:cNvPr>
          <p:cNvSpPr txBox="1">
            <a:spLocks noGrp="1"/>
          </p:cNvSpPr>
          <p:nvPr>
            <p:ph type="body" idx="10"/>
          </p:nvPr>
        </p:nvSpPr>
        <p:spPr>
          <a:xfrm>
            <a:off x="719139" y="1824039"/>
            <a:ext cx="3963986"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7" name="Título 4">
            <a:extLst>
              <a:ext uri="{FF2B5EF4-FFF2-40B4-BE49-F238E27FC236}">
                <a16:creationId xmlns:a16="http://schemas.microsoft.com/office/drawing/2014/main" id="{03807F96-1FF7-0A4D-BD68-28C329ED3D38}"/>
              </a:ext>
            </a:extLst>
          </p:cNvPr>
          <p:cNvSpPr>
            <a:spLocks noGrp="1"/>
          </p:cNvSpPr>
          <p:nvPr>
            <p:ph type="title"/>
          </p:nvPr>
        </p:nvSpPr>
        <p:spPr>
          <a:xfrm>
            <a:off x="719138" y="719138"/>
            <a:ext cx="3963987"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2" name="Google Shape;22;p3">
            <a:extLst>
              <a:ext uri="{FF2B5EF4-FFF2-40B4-BE49-F238E27FC236}">
                <a16:creationId xmlns:a16="http://schemas.microsoft.com/office/drawing/2014/main" id="{302C7B84-72D2-2FA9-358A-63CDD9A875BB}"/>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17010282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istematizando - Coluna 2/3">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2" name="Google Shape;24;p3">
            <a:extLst>
              <a:ext uri="{FF2B5EF4-FFF2-40B4-BE49-F238E27FC236}">
                <a16:creationId xmlns:a16="http://schemas.microsoft.com/office/drawing/2014/main" id="{2E321A82-9BD0-711A-9021-05A38A52EE2D}"/>
              </a:ext>
            </a:extLst>
          </p:cNvPr>
          <p:cNvSpPr txBox="1">
            <a:spLocks noGrp="1"/>
          </p:cNvSpPr>
          <p:nvPr>
            <p:ph type="body" idx="1"/>
          </p:nvPr>
        </p:nvSpPr>
        <p:spPr>
          <a:xfrm>
            <a:off x="719138" y="1824039"/>
            <a:ext cx="6680199"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5" name="Título 4">
            <a:extLst>
              <a:ext uri="{FF2B5EF4-FFF2-40B4-BE49-F238E27FC236}">
                <a16:creationId xmlns:a16="http://schemas.microsoft.com/office/drawing/2014/main" id="{C53340D0-AD8F-42EB-35FA-F91C863DE278}"/>
              </a:ext>
            </a:extLst>
          </p:cNvPr>
          <p:cNvSpPr>
            <a:spLocks noGrp="1"/>
          </p:cNvSpPr>
          <p:nvPr>
            <p:ph type="title"/>
          </p:nvPr>
        </p:nvSpPr>
        <p:spPr>
          <a:xfrm>
            <a:off x="719138" y="719138"/>
            <a:ext cx="6680201"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3" name="Google Shape;22;p3">
            <a:extLst>
              <a:ext uri="{FF2B5EF4-FFF2-40B4-BE49-F238E27FC236}">
                <a16:creationId xmlns:a16="http://schemas.microsoft.com/office/drawing/2014/main" id="{14F2996E-C54E-FBFA-D757-0BDE4BB6B725}"/>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43842934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lide livre">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7" name="Google Shape;24;p3">
            <a:extLst>
              <a:ext uri="{FF2B5EF4-FFF2-40B4-BE49-F238E27FC236}">
                <a16:creationId xmlns:a16="http://schemas.microsoft.com/office/drawing/2014/main" id="{E1C3A182-5F6D-DDF6-ADE7-22B7470BD7A4}"/>
              </a:ext>
            </a:extLst>
          </p:cNvPr>
          <p:cNvSpPr txBox="1">
            <a:spLocks noGrp="1"/>
          </p:cNvSpPr>
          <p:nvPr>
            <p:ph type="body" idx="1"/>
          </p:nvPr>
        </p:nvSpPr>
        <p:spPr>
          <a:xfrm>
            <a:off x="719138" y="1824039"/>
            <a:ext cx="10752137" cy="4314824"/>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6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2" name="Título 4">
            <a:extLst>
              <a:ext uri="{FF2B5EF4-FFF2-40B4-BE49-F238E27FC236}">
                <a16:creationId xmlns:a16="http://schemas.microsoft.com/office/drawing/2014/main" id="{FEC3D601-D47F-5AAA-B4CA-D484BF8D1316}"/>
              </a:ext>
            </a:extLst>
          </p:cNvPr>
          <p:cNvSpPr>
            <a:spLocks noGrp="1"/>
          </p:cNvSpPr>
          <p:nvPr>
            <p:ph type="title"/>
          </p:nvPr>
        </p:nvSpPr>
        <p:spPr>
          <a:xfrm>
            <a:off x="719138" y="719138"/>
            <a:ext cx="10752137" cy="996950"/>
          </a:xfrm>
          <a:prstGeom prst="rect">
            <a:avLst/>
          </a:prstGeom>
        </p:spPr>
        <p:txBody>
          <a:bodyPr tIns="0" rIns="0" bIns="0"/>
          <a:lstStyle>
            <a:lvl1pPr>
              <a:defRPr sz="2400" b="1"/>
            </a:lvl1pPr>
          </a:lstStyle>
          <a:p>
            <a:r>
              <a:rPr lang="pt-BR" dirty="0"/>
              <a:t>Clique para editar o título Mestre</a:t>
            </a:r>
          </a:p>
        </p:txBody>
      </p:sp>
      <p:sp>
        <p:nvSpPr>
          <p:cNvPr id="6" name="Google Shape;68;p17">
            <a:extLst>
              <a:ext uri="{FF2B5EF4-FFF2-40B4-BE49-F238E27FC236}">
                <a16:creationId xmlns:a16="http://schemas.microsoft.com/office/drawing/2014/main" id="{81BFE6F7-1CE0-DF46-D773-11642FA5DCAE}"/>
              </a:ext>
            </a:extLst>
          </p:cNvPr>
          <p:cNvSpPr txBox="1">
            <a:spLocks noGrp="1"/>
          </p:cNvSpPr>
          <p:nvPr>
            <p:ph type="subTitle" idx="10"/>
          </p:nvPr>
        </p:nvSpPr>
        <p:spPr>
          <a:xfrm>
            <a:off x="560963" y="107323"/>
            <a:ext cx="4525387" cy="391192"/>
          </a:xfrm>
          <a:prstGeom prst="rect">
            <a:avLst/>
          </a:prstGeom>
          <a:solidFill>
            <a:srgbClr val="BBD648"/>
          </a:solidFill>
          <a:ln>
            <a:noFill/>
          </a:ln>
          <a:effectLst/>
        </p:spPr>
        <p:txBody>
          <a:bodyPr spcFirstLastPara="1" wrap="none" lIns="91425" tIns="91425" rIns="91425" bIns="91425" anchor="ctr" anchorCtr="0">
            <a:noAutofit/>
          </a:bodyPr>
          <a:lstStyle>
            <a:lvl1pPr lvl="0" algn="ctr">
              <a:spcBef>
                <a:spcPts val="0"/>
              </a:spcBef>
              <a:spcAft>
                <a:spcPts val="0"/>
              </a:spcAft>
              <a:buSzPts val="2000"/>
              <a:buNone/>
              <a:defRPr sz="2000">
                <a:latin typeface="Saira SemiBold" panose="020B060402020202020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Tree>
    <p:extLst>
      <p:ext uri="{BB962C8B-B14F-4D97-AF65-F5344CB8AC3E}">
        <p14:creationId xmlns:p14="http://schemas.microsoft.com/office/powerpoint/2010/main" val="18321428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O que aprendemos hoje?">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2;p3">
            <a:extLst>
              <a:ext uri="{FF2B5EF4-FFF2-40B4-BE49-F238E27FC236}">
                <a16:creationId xmlns:a16="http://schemas.microsoft.com/office/drawing/2014/main" id="{4384A224-9386-C285-794C-20D8E5D73249}"/>
              </a:ext>
            </a:extLst>
          </p:cNvPr>
          <p:cNvSpPr txBox="1"/>
          <p:nvPr userDrawn="1"/>
        </p:nvSpPr>
        <p:spPr>
          <a:xfrm rot="655">
            <a:off x="561000" y="113136"/>
            <a:ext cx="3382348"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O que aprendemos hoje?</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15" name="Título 4">
            <a:extLst>
              <a:ext uri="{FF2B5EF4-FFF2-40B4-BE49-F238E27FC236}">
                <a16:creationId xmlns:a16="http://schemas.microsoft.com/office/drawing/2014/main" id="{66AABC72-F9AC-D1B2-BD3C-DE78F4032CDF}"/>
              </a:ext>
            </a:extLst>
          </p:cNvPr>
          <p:cNvSpPr>
            <a:spLocks noGrp="1"/>
          </p:cNvSpPr>
          <p:nvPr>
            <p:ph type="title"/>
          </p:nvPr>
        </p:nvSpPr>
        <p:spPr>
          <a:xfrm>
            <a:off x="4791076" y="719138"/>
            <a:ext cx="6680200" cy="996950"/>
          </a:xfrm>
          <a:prstGeom prst="rect">
            <a:avLst/>
          </a:prstGeom>
        </p:spPr>
        <p:txBody>
          <a:bodyPr tIns="0" rIns="0" bIns="0"/>
          <a:lstStyle>
            <a:lvl1pPr>
              <a:lnSpc>
                <a:spcPct val="100000"/>
              </a:lnSpc>
              <a:defRPr sz="2400" b="1"/>
            </a:lvl1pPr>
          </a:lstStyle>
          <a:p>
            <a:r>
              <a:rPr lang="pt-BR" dirty="0"/>
              <a:t>Clique para editar o título Mestre</a:t>
            </a:r>
          </a:p>
        </p:txBody>
      </p:sp>
      <p:sp>
        <p:nvSpPr>
          <p:cNvPr id="16" name="Google Shape;24;p3">
            <a:extLst>
              <a:ext uri="{FF2B5EF4-FFF2-40B4-BE49-F238E27FC236}">
                <a16:creationId xmlns:a16="http://schemas.microsoft.com/office/drawing/2014/main" id="{F02B63E8-BB7E-96B4-6386-ED3763B144BB}"/>
              </a:ext>
            </a:extLst>
          </p:cNvPr>
          <p:cNvSpPr txBox="1">
            <a:spLocks noGrp="1"/>
          </p:cNvSpPr>
          <p:nvPr>
            <p:ph type="body" idx="10"/>
          </p:nvPr>
        </p:nvSpPr>
        <p:spPr>
          <a:xfrm>
            <a:off x="4791076" y="1824038"/>
            <a:ext cx="6680200" cy="4314824"/>
          </a:xfrm>
          <a:prstGeom prst="rect">
            <a:avLst/>
          </a:prstGeom>
          <a:noFill/>
          <a:ln>
            <a:noFill/>
          </a:ln>
        </p:spPr>
        <p:txBody>
          <a:bodyPr spcFirstLastPara="1" wrap="square" lIns="91425" tIns="91425" rIns="91425" bIns="91425" numCol="2" spcCol="432000" anchor="t" anchorCtr="0">
            <a:noAutofit/>
          </a:bodyPr>
          <a:lstStyle>
            <a:lvl1pPr marL="360000" lvl="0" indent="-355600" algn="l" defTabSz="914400" rtl="0" eaLnBrk="1" latinLnBrk="0" hangingPunct="1">
              <a:lnSpc>
                <a:spcPct val="100000"/>
              </a:lnSpc>
              <a:spcBef>
                <a:spcPts val="0"/>
              </a:spcBef>
              <a:spcAft>
                <a:spcPts val="1200"/>
              </a:spcAft>
              <a:buClr>
                <a:srgbClr val="BBD648"/>
              </a:buClr>
              <a:buSzPct val="80000"/>
              <a:buFont typeface="Lato"/>
              <a:buChar char="●"/>
              <a:defRPr sz="2000" kern="1200" dirty="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
        <p:nvSpPr>
          <p:cNvPr id="4" name="Espaço Reservado para Imagem 10">
            <a:extLst>
              <a:ext uri="{FF2B5EF4-FFF2-40B4-BE49-F238E27FC236}">
                <a16:creationId xmlns:a16="http://schemas.microsoft.com/office/drawing/2014/main" id="{354E206D-B10D-4F29-8AFC-1335E462B8E4}"/>
              </a:ext>
            </a:extLst>
          </p:cNvPr>
          <p:cNvSpPr>
            <a:spLocks noGrp="1"/>
          </p:cNvSpPr>
          <p:nvPr>
            <p:ph type="pic" sz="quarter" idx="12"/>
          </p:nvPr>
        </p:nvSpPr>
        <p:spPr>
          <a:xfrm>
            <a:off x="720724" y="719138"/>
            <a:ext cx="3962401" cy="5419723"/>
          </a:xfrm>
          <a:prstGeom prst="rect">
            <a:avLst/>
          </a:prstGeom>
          <a:pattFill prst="pct25">
            <a:fgClr>
              <a:srgbClr val="B7D9FF"/>
            </a:fgClr>
            <a:bgClr>
              <a:schemeClr val="bg1"/>
            </a:bgClr>
          </a:pattFill>
        </p:spPr>
        <p:txBody>
          <a:bodyPr tIns="1260000" bIns="36000" anchor="ctr"/>
          <a:lstStyle>
            <a:lvl1pPr marL="0" indent="0" algn="ctr">
              <a:buNone/>
              <a:defRPr sz="1800"/>
            </a:lvl1pPr>
          </a:lstStyle>
          <a:p>
            <a:endParaRPr lang="pt-BR" dirty="0"/>
          </a:p>
        </p:txBody>
      </p:sp>
    </p:spTree>
    <p:extLst>
      <p:ext uri="{BB962C8B-B14F-4D97-AF65-F5344CB8AC3E}">
        <p14:creationId xmlns:p14="http://schemas.microsoft.com/office/powerpoint/2010/main" val="34880676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eferências">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2;p3">
            <a:extLst>
              <a:ext uri="{FF2B5EF4-FFF2-40B4-BE49-F238E27FC236}">
                <a16:creationId xmlns:a16="http://schemas.microsoft.com/office/drawing/2014/main" id="{4384A224-9386-C285-794C-20D8E5D73249}"/>
              </a:ext>
            </a:extLst>
          </p:cNvPr>
          <p:cNvSpPr txBox="1"/>
          <p:nvPr userDrawn="1"/>
        </p:nvSpPr>
        <p:spPr>
          <a:xfrm rot="655">
            <a:off x="561000" y="113006"/>
            <a:ext cx="2015969"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Referências</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7" name="Google Shape;24;p3">
            <a:extLst>
              <a:ext uri="{FF2B5EF4-FFF2-40B4-BE49-F238E27FC236}">
                <a16:creationId xmlns:a16="http://schemas.microsoft.com/office/drawing/2014/main" id="{1DEF764C-D037-EDC6-8571-F9DB6CA25936}"/>
              </a:ext>
            </a:extLst>
          </p:cNvPr>
          <p:cNvSpPr txBox="1">
            <a:spLocks noGrp="1"/>
          </p:cNvSpPr>
          <p:nvPr>
            <p:ph type="body" idx="1"/>
          </p:nvPr>
        </p:nvSpPr>
        <p:spPr>
          <a:xfrm>
            <a:off x="719138" y="719138"/>
            <a:ext cx="10752137" cy="5418137"/>
          </a:xfrm>
          <a:prstGeom prst="rect">
            <a:avLst/>
          </a:prstGeom>
          <a:noFill/>
          <a:ln>
            <a:noFill/>
          </a:ln>
        </p:spPr>
        <p:txBody>
          <a:bodyPr spcFirstLastPara="1" wrap="square" lIns="91425" tIns="91425" rIns="91425" bIns="91425" anchor="t" anchorCtr="0">
            <a:noAutofit/>
          </a:bodyPr>
          <a:lstStyle>
            <a:lvl1pPr marL="4400" lvl="0" indent="0" algn="l">
              <a:lnSpc>
                <a:spcPct val="100000"/>
              </a:lnSpc>
              <a:spcBef>
                <a:spcPts val="0"/>
              </a:spcBef>
              <a:spcAft>
                <a:spcPts val="1200"/>
              </a:spcAft>
              <a:buClr>
                <a:srgbClr val="3796FF"/>
              </a:buClr>
              <a:buSzPct val="80000"/>
              <a:buFont typeface="Lato"/>
              <a:buNone/>
              <a:defRPr sz="2000" b="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2057393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Encerramento">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91E82771-60DE-C39F-621B-F06D4BB673D6}"/>
              </a:ext>
            </a:extLst>
          </p:cNvPr>
          <p:cNvGrpSpPr/>
          <p:nvPr userDrawn="1"/>
        </p:nvGrpSpPr>
        <p:grpSpPr>
          <a:xfrm>
            <a:off x="4143068" y="1476068"/>
            <a:ext cx="3905864" cy="3905864"/>
            <a:chOff x="3209850" y="1209600"/>
            <a:chExt cx="2724300" cy="2724300"/>
          </a:xfrm>
        </p:grpSpPr>
        <p:sp>
          <p:nvSpPr>
            <p:cNvPr id="3" name="Google Shape;30;p9">
              <a:extLst>
                <a:ext uri="{FF2B5EF4-FFF2-40B4-BE49-F238E27FC236}">
                  <a16:creationId xmlns:a16="http://schemas.microsoft.com/office/drawing/2014/main" id="{F3E2A2E5-AE56-4867-A86B-42E000A70E4E}"/>
                </a:ext>
              </a:extLst>
            </p:cNvPr>
            <p:cNvSpPr/>
            <p:nvPr userDrawn="1"/>
          </p:nvSpPr>
          <p:spPr>
            <a:xfrm>
              <a:off x="3209850" y="1209600"/>
              <a:ext cx="2724300" cy="27243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panose="020B0604020202020204" pitchFamily="34" charset="0"/>
                <a:ea typeface="Lato"/>
                <a:cs typeface="Arial" panose="020B0604020202020204" pitchFamily="34" charset="0"/>
                <a:sym typeface="Lato"/>
              </a:endParaRPr>
            </a:p>
          </p:txBody>
        </p:sp>
        <p:pic>
          <p:nvPicPr>
            <p:cNvPr id="4" name="Google Shape;32;p9">
              <a:extLst>
                <a:ext uri="{FF2B5EF4-FFF2-40B4-BE49-F238E27FC236}">
                  <a16:creationId xmlns:a16="http://schemas.microsoft.com/office/drawing/2014/main" id="{DF570F9F-4E11-FC65-54DE-E42687B9D4AE}"/>
                </a:ext>
              </a:extLst>
            </p:cNvPr>
            <p:cNvPicPr preferRelativeResize="0"/>
            <p:nvPr userDrawn="1"/>
          </p:nvPicPr>
          <p:blipFill rotWithShape="1">
            <a:blip r:embed="rId2">
              <a:alphaModFix/>
            </a:blip>
            <a:srcRect/>
            <a:stretch/>
          </p:blipFill>
          <p:spPr>
            <a:xfrm>
              <a:off x="3545350" y="2438712"/>
              <a:ext cx="2053300" cy="266075"/>
            </a:xfrm>
            <a:prstGeom prst="rect">
              <a:avLst/>
            </a:prstGeom>
            <a:noFill/>
            <a:ln>
              <a:noFill/>
            </a:ln>
          </p:spPr>
        </p:pic>
      </p:grpSp>
    </p:spTree>
    <p:extLst>
      <p:ext uri="{BB962C8B-B14F-4D97-AF65-F5344CB8AC3E}">
        <p14:creationId xmlns:p14="http://schemas.microsoft.com/office/powerpoint/2010/main" val="7173252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Guia gráfico">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2982716" y="-2409151"/>
            <a:ext cx="6257135" cy="1167629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3" name="Google Shape;22;p3">
            <a:extLst>
              <a:ext uri="{FF2B5EF4-FFF2-40B4-BE49-F238E27FC236}">
                <a16:creationId xmlns:a16="http://schemas.microsoft.com/office/drawing/2014/main" id="{4384A224-9386-C285-794C-20D8E5D73249}"/>
              </a:ext>
            </a:extLst>
          </p:cNvPr>
          <p:cNvSpPr txBox="1"/>
          <p:nvPr userDrawn="1"/>
        </p:nvSpPr>
        <p:spPr>
          <a:xfrm rot="655">
            <a:off x="561000" y="113006"/>
            <a:ext cx="2015969"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2000" b="0" i="0" u="none" strike="noStrike" cap="none" dirty="0">
                <a:solidFill>
                  <a:srgbClr val="000000"/>
                </a:solidFill>
                <a:latin typeface="Saira SemiBold"/>
                <a:ea typeface="Saira SemiBold"/>
                <a:cs typeface="Saira SemiBold"/>
                <a:sym typeface="Saira SemiBold"/>
              </a:rPr>
              <a:t>Guia gráfico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1168680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Slide de Título">
    <p:spTree>
      <p:nvGrpSpPr>
        <p:cNvPr id="1" name=""/>
        <p:cNvGrpSpPr/>
        <p:nvPr/>
      </p:nvGrpSpPr>
      <p:grpSpPr>
        <a:xfrm>
          <a:off x="0" y="0"/>
          <a:ext cx="0" cy="0"/>
          <a:chOff x="0" y="0"/>
          <a:chExt cx="0" cy="0"/>
        </a:xfrm>
      </p:grpSpPr>
      <p:sp>
        <p:nvSpPr>
          <p:cNvPr id="25" name="Google Shape;21;p3">
            <a:extLst>
              <a:ext uri="{FF2B5EF4-FFF2-40B4-BE49-F238E27FC236}">
                <a16:creationId xmlns:a16="http://schemas.microsoft.com/office/drawing/2014/main" id="{23C86A93-45B6-8E43-FF6A-D14DCE339BCB}"/>
              </a:ext>
            </a:extLst>
          </p:cNvPr>
          <p:cNvSpPr/>
          <p:nvPr userDrawn="1"/>
        </p:nvSpPr>
        <p:spPr>
          <a:xfrm rot="16200000">
            <a:off x="590946" y="-17383"/>
            <a:ext cx="6257135" cy="6892757"/>
          </a:xfrm>
          <a:prstGeom prst="roundRect">
            <a:avLst>
              <a:gd name="adj" fmla="val 1597"/>
            </a:avLst>
          </a:prstGeom>
          <a:solidFill>
            <a:srgbClr val="FCFCFC"/>
          </a:solidFill>
          <a:ln>
            <a:noFill/>
          </a:ln>
        </p:spPr>
        <p:txBody>
          <a:bodyPr spcFirstLastPara="1" wrap="square" lIns="91425" tIns="91425" rIns="91425" bIns="91425" anchor="ctr" anchorCtr="0">
            <a:noAutofit/>
          </a:bodyPr>
          <a:lstStyle/>
          <a:p>
            <a:pPr algn="ctr">
              <a:buClr>
                <a:srgbClr val="000000"/>
              </a:buClr>
              <a:buSzPts val="1400"/>
              <a:buFont typeface="Arial"/>
              <a:buNone/>
            </a:pPr>
            <a:endParaRPr sz="2000" kern="0" dirty="0">
              <a:solidFill>
                <a:srgbClr val="000000"/>
              </a:solidFill>
              <a:latin typeface="Arial"/>
              <a:ea typeface="Arial"/>
              <a:cs typeface="Arial"/>
              <a:sym typeface="Arial"/>
            </a:endParaRPr>
          </a:p>
        </p:txBody>
      </p:sp>
      <p:sp>
        <p:nvSpPr>
          <p:cNvPr id="4" name="Título 4">
            <a:extLst>
              <a:ext uri="{FF2B5EF4-FFF2-40B4-BE49-F238E27FC236}">
                <a16:creationId xmlns:a16="http://schemas.microsoft.com/office/drawing/2014/main" id="{EDEE64CF-21B2-9807-5CB7-05C3731EFCBB}"/>
              </a:ext>
            </a:extLst>
          </p:cNvPr>
          <p:cNvSpPr>
            <a:spLocks noGrp="1"/>
          </p:cNvSpPr>
          <p:nvPr>
            <p:ph type="title" hasCustomPrompt="1"/>
          </p:nvPr>
        </p:nvSpPr>
        <p:spPr>
          <a:xfrm>
            <a:off x="719138" y="719138"/>
            <a:ext cx="6000750" cy="996949"/>
          </a:xfrm>
          <a:prstGeom prst="rect">
            <a:avLst/>
          </a:prstGeom>
        </p:spPr>
        <p:txBody>
          <a:bodyPr tIns="0" rIns="0" bIns="0"/>
          <a:lstStyle>
            <a:lvl1pPr>
              <a:defRPr sz="2400" b="1"/>
            </a:lvl1pPr>
          </a:lstStyle>
          <a:p>
            <a:r>
              <a:rPr lang="en-US" dirty="0" err="1"/>
              <a:t>Recursos</a:t>
            </a:r>
            <a:endParaRPr lang="pt-BR" dirty="0"/>
          </a:p>
        </p:txBody>
      </p:sp>
      <p:sp>
        <p:nvSpPr>
          <p:cNvPr id="6" name="Google Shape;22;p3">
            <a:extLst>
              <a:ext uri="{FF2B5EF4-FFF2-40B4-BE49-F238E27FC236}">
                <a16:creationId xmlns:a16="http://schemas.microsoft.com/office/drawing/2014/main" id="{E2FDB12B-D25D-64B7-B942-D09E3A7C5668}"/>
              </a:ext>
            </a:extLst>
          </p:cNvPr>
          <p:cNvSpPr txBox="1"/>
          <p:nvPr userDrawn="1"/>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
        <p:nvSpPr>
          <p:cNvPr id="2" name="Google Shape;24;p3">
            <a:extLst>
              <a:ext uri="{FF2B5EF4-FFF2-40B4-BE49-F238E27FC236}">
                <a16:creationId xmlns:a16="http://schemas.microsoft.com/office/drawing/2014/main" id="{EB0DF5C9-92F3-6779-F3F7-6B7298EBCCF1}"/>
              </a:ext>
            </a:extLst>
          </p:cNvPr>
          <p:cNvSpPr txBox="1">
            <a:spLocks noGrp="1"/>
          </p:cNvSpPr>
          <p:nvPr>
            <p:ph type="body" idx="1"/>
          </p:nvPr>
        </p:nvSpPr>
        <p:spPr>
          <a:xfrm>
            <a:off x="719138" y="1824040"/>
            <a:ext cx="6000750" cy="4313236"/>
          </a:xfrm>
          <a:prstGeom prst="rect">
            <a:avLst/>
          </a:prstGeom>
          <a:noFill/>
          <a:ln>
            <a:noFill/>
          </a:ln>
        </p:spPr>
        <p:txBody>
          <a:bodyPr spcFirstLastPara="1" wrap="square" lIns="91425" tIns="91425" rIns="91425" bIns="91425" anchor="t" anchorCtr="0">
            <a:noAutofit/>
          </a:bodyPr>
          <a:lstStyle>
            <a:lvl1pPr marL="0" lvl="0" indent="-355600" algn="l">
              <a:lnSpc>
                <a:spcPct val="100000"/>
              </a:lnSpc>
              <a:spcBef>
                <a:spcPts val="0"/>
              </a:spcBef>
              <a:spcAft>
                <a:spcPts val="600"/>
              </a:spcAft>
              <a:buClr>
                <a:srgbClr val="BBD648"/>
              </a:buClr>
              <a:buSzPct val="80000"/>
              <a:buFont typeface="Lato"/>
              <a:buChar char="●"/>
              <a:defRPr sz="2000">
                <a:solidFill>
                  <a:schemeClr val="dk1"/>
                </a:solidFill>
                <a:latin typeface="Arial" panose="020B0604020202020204" pitchFamily="34" charset="0"/>
                <a:ea typeface="Lato"/>
                <a:cs typeface="Arial" panose="020B0604020202020204" pitchFamily="34" charset="0"/>
                <a:sym typeface="Lato"/>
              </a:defRPr>
            </a:lvl1pPr>
            <a:lvl2pPr marL="914400" lvl="1"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2pPr>
            <a:lvl3pPr marL="1371600" lvl="2"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3pPr>
            <a:lvl4pPr marL="1828800" lvl="3"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4pPr>
            <a:lvl5pPr marL="2286000" lvl="4"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5pPr>
            <a:lvl6pPr marL="2743200" lvl="5"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6pPr>
            <a:lvl7pPr marL="3200400" lvl="6"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7pPr>
            <a:lvl8pPr marL="3657600" lvl="7"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8pPr>
            <a:lvl9pPr marL="4114800" lvl="8" indent="-355600" algn="l">
              <a:lnSpc>
                <a:spcPct val="115000"/>
              </a:lnSpc>
              <a:spcBef>
                <a:spcPts val="0"/>
              </a:spcBef>
              <a:spcAft>
                <a:spcPts val="0"/>
              </a:spcAft>
              <a:buClr>
                <a:srgbClr val="666666"/>
              </a:buClr>
              <a:buSzPts val="2000"/>
              <a:buFont typeface="Lato"/>
              <a:buChar char="○"/>
              <a:defRPr>
                <a:solidFill>
                  <a:schemeClr val="dk1"/>
                </a:solidFill>
                <a:latin typeface="Lato"/>
                <a:ea typeface="Lato"/>
                <a:cs typeface="Lato"/>
                <a:sym typeface="Lato"/>
              </a:defRPr>
            </a:lvl9pPr>
          </a:lstStyle>
          <a:p>
            <a:endParaRPr dirty="0"/>
          </a:p>
        </p:txBody>
      </p:sp>
    </p:spTree>
    <p:extLst>
      <p:ext uri="{BB962C8B-B14F-4D97-AF65-F5344CB8AC3E}">
        <p14:creationId xmlns:p14="http://schemas.microsoft.com/office/powerpoint/2010/main" val="8930588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theme" Target="../theme/theme2.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image" Target="../media/image1.png"/><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0" Type="http://schemas.openxmlformats.org/officeDocument/2006/relationships/slideLayout" Target="../slideLayouts/slideLayout63.xml"/><Relationship Id="rId41"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5">
            <a:alphaModFix/>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89855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716" r:id="rId4"/>
    <p:sldLayoutId id="2147483730" r:id="rId5"/>
    <p:sldLayoutId id="2147483690" r:id="rId6"/>
    <p:sldLayoutId id="2147483691" r:id="rId7"/>
    <p:sldLayoutId id="2147483692" r:id="rId8"/>
    <p:sldLayoutId id="2147483700" r:id="rId9"/>
    <p:sldLayoutId id="2147483693" r:id="rId10"/>
    <p:sldLayoutId id="2147483694" r:id="rId11"/>
    <p:sldLayoutId id="2147483715" r:id="rId12"/>
    <p:sldLayoutId id="2147483731" r:id="rId13"/>
    <p:sldLayoutId id="2147483732" r:id="rId14"/>
    <p:sldLayoutId id="2147483733" r:id="rId15"/>
    <p:sldLayoutId id="2147483720" r:id="rId16"/>
    <p:sldLayoutId id="2147483717" r:id="rId17"/>
    <p:sldLayoutId id="2147483719" r:id="rId18"/>
    <p:sldLayoutId id="2147483723" r:id="rId19"/>
    <p:sldLayoutId id="2147483696" r:id="rId20"/>
    <p:sldLayoutId id="2147483722" r:id="rId21"/>
    <p:sldLayoutId id="2147483697" r:id="rId22"/>
    <p:sldLayoutId id="2147483698" r:id="rId23"/>
    <p:sldLayoutId id="2147483734" r:id="rId24"/>
    <p:sldLayoutId id="2147483735" r:id="rId25"/>
    <p:sldLayoutId id="2147483736" r:id="rId26"/>
    <p:sldLayoutId id="2147483737" r:id="rId27"/>
    <p:sldLayoutId id="2147483726" r:id="rId28"/>
    <p:sldLayoutId id="2147483727" r:id="rId29"/>
    <p:sldLayoutId id="2147483728" r:id="rId30"/>
    <p:sldLayoutId id="2147483729" r:id="rId31"/>
    <p:sldLayoutId id="2147483703" r:id="rId32"/>
    <p:sldLayoutId id="2147483706" r:id="rId33"/>
    <p:sldLayoutId id="2147483739" r:id="rId34"/>
    <p:sldLayoutId id="2147483740" r:id="rId35"/>
    <p:sldLayoutId id="2147483724" r:id="rId36"/>
    <p:sldLayoutId id="2147483725" r:id="rId37"/>
    <p:sldLayoutId id="2147483701" r:id="rId38"/>
    <p:sldLayoutId id="2147483707" r:id="rId39"/>
    <p:sldLayoutId id="2147483710" r:id="rId40"/>
    <p:sldLayoutId id="2147483713" r:id="rId41"/>
    <p:sldLayoutId id="2147483741" r:id="rId42"/>
    <p:sldLayoutId id="2147483714"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53" userDrawn="1">
          <p15:clr>
            <a:srgbClr val="F26B43"/>
          </p15:clr>
        </p15:guide>
        <p15:guide id="4" pos="813" userDrawn="1">
          <p15:clr>
            <a:srgbClr val="F26B43"/>
          </p15:clr>
        </p15:guide>
        <p15:guide id="5" pos="881" userDrawn="1">
          <p15:clr>
            <a:srgbClr val="F26B43"/>
          </p15:clr>
        </p15:guide>
        <p15:guide id="6" pos="1240" userDrawn="1">
          <p15:clr>
            <a:srgbClr val="F26B43"/>
          </p15:clr>
        </p15:guide>
        <p15:guide id="7" pos="1308" userDrawn="1">
          <p15:clr>
            <a:srgbClr val="F26B43"/>
          </p15:clr>
        </p15:guide>
        <p15:guide id="8" pos="1668" userDrawn="1">
          <p15:clr>
            <a:srgbClr val="F26B43"/>
          </p15:clr>
        </p15:guide>
        <p15:guide id="9" pos="1736" userDrawn="1">
          <p15:clr>
            <a:srgbClr val="F26B43"/>
          </p15:clr>
        </p15:guide>
        <p15:guide id="10" pos="2095" userDrawn="1">
          <p15:clr>
            <a:srgbClr val="F26B43"/>
          </p15:clr>
        </p15:guide>
        <p15:guide id="11" pos="2163" userDrawn="1">
          <p15:clr>
            <a:srgbClr val="F26B43"/>
          </p15:clr>
        </p15:guide>
        <p15:guide id="12" pos="2523" userDrawn="1">
          <p15:clr>
            <a:srgbClr val="F26B43"/>
          </p15:clr>
        </p15:guide>
        <p15:guide id="13" pos="2591" userDrawn="1">
          <p15:clr>
            <a:srgbClr val="F26B43"/>
          </p15:clr>
        </p15:guide>
        <p15:guide id="14" pos="2950" userDrawn="1">
          <p15:clr>
            <a:srgbClr val="F26B43"/>
          </p15:clr>
        </p15:guide>
        <p15:guide id="15" pos="3018" userDrawn="1">
          <p15:clr>
            <a:srgbClr val="F26B43"/>
          </p15:clr>
        </p15:guide>
        <p15:guide id="16" pos="3378" userDrawn="1">
          <p15:clr>
            <a:srgbClr val="F26B43"/>
          </p15:clr>
        </p15:guide>
        <p15:guide id="17" pos="3446" userDrawn="1">
          <p15:clr>
            <a:srgbClr val="F26B43"/>
          </p15:clr>
        </p15:guide>
        <p15:guide id="19" pos="3999" userDrawn="1">
          <p15:clr>
            <a:srgbClr val="F26B43"/>
          </p15:clr>
        </p15:guide>
        <p15:guide id="20" pos="4233" userDrawn="1">
          <p15:clr>
            <a:srgbClr val="F26B43"/>
          </p15:clr>
        </p15:guide>
        <p15:guide id="21" pos="4301" userDrawn="1">
          <p15:clr>
            <a:srgbClr val="F26B43"/>
          </p15:clr>
        </p15:guide>
        <p15:guide id="22" pos="4661" userDrawn="1">
          <p15:clr>
            <a:srgbClr val="F26B43"/>
          </p15:clr>
        </p15:guide>
        <p15:guide id="23" pos="4729" userDrawn="1">
          <p15:clr>
            <a:srgbClr val="F26B43"/>
          </p15:clr>
        </p15:guide>
        <p15:guide id="24" pos="5088" userDrawn="1">
          <p15:clr>
            <a:srgbClr val="F26B43"/>
          </p15:clr>
        </p15:guide>
        <p15:guide id="25" pos="5156" userDrawn="1">
          <p15:clr>
            <a:srgbClr val="F26B43"/>
          </p15:clr>
        </p15:guide>
        <p15:guide id="26" pos="5516" userDrawn="1">
          <p15:clr>
            <a:srgbClr val="F26B43"/>
          </p15:clr>
        </p15:guide>
        <p15:guide id="27" pos="5584" userDrawn="1">
          <p15:clr>
            <a:srgbClr val="F26B43"/>
          </p15:clr>
        </p15:guide>
        <p15:guide id="28" pos="5943" userDrawn="1">
          <p15:clr>
            <a:srgbClr val="F26B43"/>
          </p15:clr>
        </p15:guide>
        <p15:guide id="29" pos="6011" userDrawn="1">
          <p15:clr>
            <a:srgbClr val="F26B43"/>
          </p15:clr>
        </p15:guide>
        <p15:guide id="30" pos="6371" userDrawn="1">
          <p15:clr>
            <a:srgbClr val="F26B43"/>
          </p15:clr>
        </p15:guide>
        <p15:guide id="31" pos="6439" userDrawn="1">
          <p15:clr>
            <a:srgbClr val="F26B43"/>
          </p15:clr>
        </p15:guide>
        <p15:guide id="32" pos="6798" userDrawn="1">
          <p15:clr>
            <a:srgbClr val="F26B43"/>
          </p15:clr>
        </p15:guide>
        <p15:guide id="33" pos="6866" userDrawn="1">
          <p15:clr>
            <a:srgbClr val="F26B43"/>
          </p15:clr>
        </p15:guide>
        <p15:guide id="34" pos="7226" userDrawn="1">
          <p15:clr>
            <a:srgbClr val="F26B43"/>
          </p15:clr>
        </p15:guide>
        <p15:guide id="35" orient="horz" userDrawn="1">
          <p15:clr>
            <a:srgbClr val="F26B43"/>
          </p15:clr>
        </p15:guide>
        <p15:guide id="36" orient="horz" pos="4320" userDrawn="1">
          <p15:clr>
            <a:srgbClr val="F26B43"/>
          </p15:clr>
        </p15:guide>
        <p15:guide id="37" orient="horz" pos="453" userDrawn="1">
          <p15:clr>
            <a:srgbClr val="F26B43"/>
          </p15:clr>
        </p15:guide>
        <p15:guide id="38" orient="horz" pos="1081" userDrawn="1">
          <p15:clr>
            <a:srgbClr val="F26B43"/>
          </p15:clr>
        </p15:guide>
        <p15:guide id="39" orient="horz" pos="1149" userDrawn="1">
          <p15:clr>
            <a:srgbClr val="F26B43"/>
          </p15:clr>
        </p15:guide>
        <p15:guide id="40" orient="horz" pos="1777" userDrawn="1">
          <p15:clr>
            <a:srgbClr val="F26B43"/>
          </p15:clr>
        </p15:guide>
        <p15:guide id="41" orient="horz" pos="1845" userDrawn="1">
          <p15:clr>
            <a:srgbClr val="F26B43"/>
          </p15:clr>
        </p15:guide>
        <p15:guide id="42" orient="horz" pos="2474" userDrawn="1">
          <p15:clr>
            <a:srgbClr val="F26B43"/>
          </p15:clr>
        </p15:guide>
        <p15:guide id="43" orient="horz" pos="2542" userDrawn="1">
          <p15:clr>
            <a:srgbClr val="F26B43"/>
          </p15:clr>
        </p15:guide>
        <p15:guide id="44" orient="horz" pos="3170" userDrawn="1">
          <p15:clr>
            <a:srgbClr val="F26B43"/>
          </p15:clr>
        </p15:guide>
        <p15:guide id="45" orient="horz" pos="3238" userDrawn="1">
          <p15:clr>
            <a:srgbClr val="F26B43"/>
          </p15:clr>
        </p15:guide>
        <p15:guide id="46" orient="horz" pos="3866" userDrawn="1">
          <p15:clr>
            <a:srgbClr val="F26B43"/>
          </p15:clr>
        </p15:guide>
        <p15:guide id="47" pos="3681" userDrawn="1">
          <p15:clr>
            <a:srgbClr val="F26B43"/>
          </p15:clr>
        </p15:guide>
        <p15:guide id="48" pos="7514" userDrawn="1">
          <p15:clr>
            <a:srgbClr val="F26B43"/>
          </p15:clr>
        </p15:guide>
        <p15:guide id="49" pos="166" userDrawn="1">
          <p15:clr>
            <a:srgbClr val="F26B43"/>
          </p15:clr>
        </p15:guide>
        <p15:guide id="50"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8">
            <a:alphaModFix/>
          </a:blip>
          <a:srcRect/>
          <a:stretch>
            <a:fillRect/>
          </a:stretch>
        </a:blipFill>
        <a:effectLst/>
      </p:bgPr>
    </p:bg>
    <p:spTree>
      <p:nvGrpSpPr>
        <p:cNvPr id="1" name=""/>
        <p:cNvGrpSpPr/>
        <p:nvPr/>
      </p:nvGrpSpPr>
      <p:grpSpPr>
        <a:xfrm>
          <a:off x="0" y="0"/>
          <a:ext cx="0" cy="0"/>
          <a:chOff x="0" y="0"/>
          <a:chExt cx="0" cy="0"/>
        </a:xfrm>
      </p:grpSpPr>
      <p:sp>
        <p:nvSpPr>
          <p:cNvPr id="2" name="Google Shape;44;p13">
            <a:extLst>
              <a:ext uri="{FF2B5EF4-FFF2-40B4-BE49-F238E27FC236}">
                <a16:creationId xmlns:a16="http://schemas.microsoft.com/office/drawing/2014/main" id="{66AF0778-76D5-00AE-08BE-892BA01971DB}"/>
              </a:ext>
            </a:extLst>
          </p:cNvPr>
          <p:cNvSpPr/>
          <p:nvPr userDrawn="1"/>
        </p:nvSpPr>
        <p:spPr>
          <a:xfrm rot="16208929" flipH="1">
            <a:off x="11370186" y="569427"/>
            <a:ext cx="1386005" cy="316400"/>
          </a:xfrm>
          <a:prstGeom prst="roundRect">
            <a:avLst>
              <a:gd name="adj" fmla="val 7293"/>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933" b="0" i="0" u="none" strike="noStrike" cap="none" dirty="0">
                <a:solidFill>
                  <a:srgbClr val="000000"/>
                </a:solidFill>
                <a:latin typeface="Saira Medium"/>
                <a:ea typeface="Saira Medium"/>
                <a:cs typeface="Saira Medium"/>
                <a:sym typeface="Saira Medium"/>
              </a:rPr>
              <a:t>2024_EM_V1</a:t>
            </a:r>
            <a:endParaRPr sz="933" b="0" i="0" u="none" strike="noStrike" cap="none" dirty="0">
              <a:solidFill>
                <a:srgbClr val="000000"/>
              </a:solidFill>
              <a:latin typeface="Saira Medium"/>
              <a:ea typeface="Saira Medium"/>
              <a:cs typeface="Saira Medium"/>
              <a:sym typeface="Saira Medium"/>
            </a:endParaRPr>
          </a:p>
        </p:txBody>
      </p:sp>
    </p:spTree>
    <p:extLst>
      <p:ext uri="{BB962C8B-B14F-4D97-AF65-F5344CB8AC3E}">
        <p14:creationId xmlns:p14="http://schemas.microsoft.com/office/powerpoint/2010/main" val="100070646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453">
          <p15:clr>
            <a:srgbClr val="F26B43"/>
          </p15:clr>
        </p15:guide>
        <p15:guide id="4" pos="813">
          <p15:clr>
            <a:srgbClr val="F26B43"/>
          </p15:clr>
        </p15:guide>
        <p15:guide id="5" pos="881">
          <p15:clr>
            <a:srgbClr val="F26B43"/>
          </p15:clr>
        </p15:guide>
        <p15:guide id="6" pos="1240">
          <p15:clr>
            <a:srgbClr val="F26B43"/>
          </p15:clr>
        </p15:guide>
        <p15:guide id="7" pos="1308">
          <p15:clr>
            <a:srgbClr val="F26B43"/>
          </p15:clr>
        </p15:guide>
        <p15:guide id="8" pos="1668">
          <p15:clr>
            <a:srgbClr val="F26B43"/>
          </p15:clr>
        </p15:guide>
        <p15:guide id="9" pos="1736">
          <p15:clr>
            <a:srgbClr val="F26B43"/>
          </p15:clr>
        </p15:guide>
        <p15:guide id="10" pos="2095">
          <p15:clr>
            <a:srgbClr val="F26B43"/>
          </p15:clr>
        </p15:guide>
        <p15:guide id="11" pos="2163">
          <p15:clr>
            <a:srgbClr val="F26B43"/>
          </p15:clr>
        </p15:guide>
        <p15:guide id="12" pos="2523">
          <p15:clr>
            <a:srgbClr val="F26B43"/>
          </p15:clr>
        </p15:guide>
        <p15:guide id="13" pos="2591">
          <p15:clr>
            <a:srgbClr val="F26B43"/>
          </p15:clr>
        </p15:guide>
        <p15:guide id="14" pos="2950">
          <p15:clr>
            <a:srgbClr val="F26B43"/>
          </p15:clr>
        </p15:guide>
        <p15:guide id="15" pos="3018">
          <p15:clr>
            <a:srgbClr val="F26B43"/>
          </p15:clr>
        </p15:guide>
        <p15:guide id="16" pos="3378">
          <p15:clr>
            <a:srgbClr val="F26B43"/>
          </p15:clr>
        </p15:guide>
        <p15:guide id="17" pos="3446">
          <p15:clr>
            <a:srgbClr val="F26B43"/>
          </p15:clr>
        </p15:guide>
        <p15:guide id="19" pos="3999">
          <p15:clr>
            <a:srgbClr val="F26B43"/>
          </p15:clr>
        </p15:guide>
        <p15:guide id="20" pos="4233">
          <p15:clr>
            <a:srgbClr val="F26B43"/>
          </p15:clr>
        </p15:guide>
        <p15:guide id="21" pos="4301">
          <p15:clr>
            <a:srgbClr val="F26B43"/>
          </p15:clr>
        </p15:guide>
        <p15:guide id="22" pos="4661">
          <p15:clr>
            <a:srgbClr val="F26B43"/>
          </p15:clr>
        </p15:guide>
        <p15:guide id="23" pos="4729">
          <p15:clr>
            <a:srgbClr val="F26B43"/>
          </p15:clr>
        </p15:guide>
        <p15:guide id="24" pos="5088">
          <p15:clr>
            <a:srgbClr val="F26B43"/>
          </p15:clr>
        </p15:guide>
        <p15:guide id="25" pos="5156">
          <p15:clr>
            <a:srgbClr val="F26B43"/>
          </p15:clr>
        </p15:guide>
        <p15:guide id="26" pos="5516">
          <p15:clr>
            <a:srgbClr val="F26B43"/>
          </p15:clr>
        </p15:guide>
        <p15:guide id="27" pos="5584">
          <p15:clr>
            <a:srgbClr val="F26B43"/>
          </p15:clr>
        </p15:guide>
        <p15:guide id="28" pos="5943">
          <p15:clr>
            <a:srgbClr val="F26B43"/>
          </p15:clr>
        </p15:guide>
        <p15:guide id="29" pos="6011">
          <p15:clr>
            <a:srgbClr val="F26B43"/>
          </p15:clr>
        </p15:guide>
        <p15:guide id="30" pos="6371">
          <p15:clr>
            <a:srgbClr val="F26B43"/>
          </p15:clr>
        </p15:guide>
        <p15:guide id="31" pos="6439">
          <p15:clr>
            <a:srgbClr val="F26B43"/>
          </p15:clr>
        </p15:guide>
        <p15:guide id="32" pos="6798">
          <p15:clr>
            <a:srgbClr val="F26B43"/>
          </p15:clr>
        </p15:guide>
        <p15:guide id="33" pos="6866">
          <p15:clr>
            <a:srgbClr val="F26B43"/>
          </p15:clr>
        </p15:guide>
        <p15:guide id="34" pos="7226">
          <p15:clr>
            <a:srgbClr val="F26B43"/>
          </p15:clr>
        </p15:guide>
        <p15:guide id="35" orient="horz">
          <p15:clr>
            <a:srgbClr val="F26B43"/>
          </p15:clr>
        </p15:guide>
        <p15:guide id="36" orient="horz" pos="4320">
          <p15:clr>
            <a:srgbClr val="F26B43"/>
          </p15:clr>
        </p15:guide>
        <p15:guide id="37" orient="horz" pos="453">
          <p15:clr>
            <a:srgbClr val="F26B43"/>
          </p15:clr>
        </p15:guide>
        <p15:guide id="38" orient="horz" pos="1081">
          <p15:clr>
            <a:srgbClr val="F26B43"/>
          </p15:clr>
        </p15:guide>
        <p15:guide id="39" orient="horz" pos="1149">
          <p15:clr>
            <a:srgbClr val="F26B43"/>
          </p15:clr>
        </p15:guide>
        <p15:guide id="40" orient="horz" pos="1777">
          <p15:clr>
            <a:srgbClr val="F26B43"/>
          </p15:clr>
        </p15:guide>
        <p15:guide id="41" orient="horz" pos="1845">
          <p15:clr>
            <a:srgbClr val="F26B43"/>
          </p15:clr>
        </p15:guide>
        <p15:guide id="42" orient="horz" pos="2474">
          <p15:clr>
            <a:srgbClr val="F26B43"/>
          </p15:clr>
        </p15:guide>
        <p15:guide id="43" orient="horz" pos="2542">
          <p15:clr>
            <a:srgbClr val="F26B43"/>
          </p15:clr>
        </p15:guide>
        <p15:guide id="44" orient="horz" pos="3170">
          <p15:clr>
            <a:srgbClr val="F26B43"/>
          </p15:clr>
        </p15:guide>
        <p15:guide id="45" orient="horz" pos="3238">
          <p15:clr>
            <a:srgbClr val="F26B43"/>
          </p15:clr>
        </p15:guide>
        <p15:guide id="46" orient="horz" pos="3866">
          <p15:clr>
            <a:srgbClr val="F26B43"/>
          </p15:clr>
        </p15:guide>
        <p15:guide id="47" pos="3681">
          <p15:clr>
            <a:srgbClr val="F26B43"/>
          </p15:clr>
        </p15:guide>
        <p15:guide id="48" pos="7514">
          <p15:clr>
            <a:srgbClr val="F26B43"/>
          </p15:clr>
        </p15:guide>
        <p15:guide id="49" pos="166">
          <p15:clr>
            <a:srgbClr val="F26B43"/>
          </p15:clr>
        </p15:guide>
        <p15:guide id="50"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9.xml"/><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hyperlink" Target="https://download.uol.com.br/vestibular/provas/2003/unesp1_con_ger.pdf" TargetMode="External"/><Relationship Id="rId2" Type="http://schemas.openxmlformats.org/officeDocument/2006/relationships/notesSlide" Target="../notesSlides/notesSlide17.xml"/><Relationship Id="rId1" Type="http://schemas.openxmlformats.org/officeDocument/2006/relationships/slideLayout" Target="../slideLayouts/slideLayout87.xml"/><Relationship Id="rId5" Type="http://schemas.openxmlformats.org/officeDocument/2006/relationships/hyperlink" Target="https://efape.educacao.sp.gov.br/curriculopaulista/wp-content/uploads/2023/02/CURR%C3%8DCULO-PAULISTA-etapa-Ensino-M%C3%A9dio_ISBN.pdf" TargetMode="External"/><Relationship Id="rId4" Type="http://schemas.openxmlformats.org/officeDocument/2006/relationships/hyperlink" Target="https://efape.educacao.sp.gov.br/curriculopaulista/wp-content/uploads/2022/07/2serie-3Bim-Prof-CNT.pd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a26dct5Ew1A" TargetMode="External"/><Relationship Id="rId2" Type="http://schemas.openxmlformats.org/officeDocument/2006/relationships/notesSlide" Target="../notesSlides/notesSlide18.xml"/><Relationship Id="rId1" Type="http://schemas.openxmlformats.org/officeDocument/2006/relationships/slideLayout" Target="../slideLayouts/slideLayout87.xml"/><Relationship Id="rId6" Type="http://schemas.openxmlformats.org/officeDocument/2006/relationships/hyperlink" Target="https://midia.atp.usp.br/plc/plc0013/impressos/plc0013_11.pdf" TargetMode="External"/><Relationship Id="rId5" Type="http://schemas.openxmlformats.org/officeDocument/2006/relationships/hyperlink" Target="https://commons.wikimedia.org/wiki/File:Daniell%C5%AFv_%C4%8Dl%C3%A1nek_001.png" TargetMode="External"/><Relationship Id="rId4" Type="http://schemas.openxmlformats.org/officeDocument/2006/relationships/hyperlink" Target="https://www.youtube.com/watch?app=desktop&amp;v=5ONYEdamaow"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6.xml"/><Relationship Id="rId1" Type="http://schemas.openxmlformats.org/officeDocument/2006/relationships/video" Target="https://www.youtube.com/embed/a26dct5Ew1A?feature=oembed" TargetMode="External"/><Relationship Id="rId5" Type="http://schemas.openxmlformats.org/officeDocument/2006/relationships/hyperlink" Target="https://www.youtube.com/watch?v=a26dct5Ew1A" TargetMode="External"/><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5;p13">
            <a:extLst>
              <a:ext uri="{FF2B5EF4-FFF2-40B4-BE49-F238E27FC236}">
                <a16:creationId xmlns:a16="http://schemas.microsoft.com/office/drawing/2014/main" id="{D5D30FAB-1E30-CF5D-5492-DF47E665BDA7}"/>
              </a:ext>
            </a:extLst>
          </p:cNvPr>
          <p:cNvSpPr txBox="1"/>
          <p:nvPr/>
        </p:nvSpPr>
        <p:spPr>
          <a:xfrm>
            <a:off x="914944" y="4311048"/>
            <a:ext cx="10136039" cy="282573"/>
          </a:xfrm>
          <a:prstGeom prst="rect">
            <a:avLst/>
          </a:prstGeom>
          <a:noFill/>
          <a:ln>
            <a:noFill/>
          </a:ln>
        </p:spPr>
        <p:txBody>
          <a:bodyPr spcFirstLastPara="1" wrap="square" lIns="90000" tIns="18000" rIns="91425" bIns="18000" anchor="ctr" anchorCtr="0">
            <a:spAutoFit/>
          </a:bodyPr>
          <a:lstStyle/>
          <a:p>
            <a:pPr marL="0" marR="0" lvl="0" indent="0" algn="ctr" rtl="0">
              <a:lnSpc>
                <a:spcPct val="80000"/>
              </a:lnSpc>
              <a:spcBef>
                <a:spcPts val="0"/>
              </a:spcBef>
              <a:spcAft>
                <a:spcPts val="0"/>
              </a:spcAft>
              <a:buClr>
                <a:srgbClr val="000000"/>
              </a:buClr>
              <a:buSzPts val="2000"/>
              <a:buFont typeface="Arial"/>
              <a:buNone/>
            </a:pPr>
            <a:endParaRPr sz="2000" b="0" i="0" u="none" strike="noStrike" cap="none" dirty="0">
              <a:solidFill>
                <a:srgbClr val="000000"/>
              </a:solidFill>
              <a:latin typeface="Saira SemiBold"/>
              <a:ea typeface="Saira SemiBold"/>
              <a:cs typeface="Saira SemiBold"/>
              <a:sym typeface="Saira SemiBold"/>
            </a:endParaRPr>
          </a:p>
        </p:txBody>
      </p:sp>
      <p:sp>
        <p:nvSpPr>
          <p:cNvPr id="6" name="Google Shape;86;p13">
            <a:extLst>
              <a:ext uri="{FF2B5EF4-FFF2-40B4-BE49-F238E27FC236}">
                <a16:creationId xmlns:a16="http://schemas.microsoft.com/office/drawing/2014/main" id="{E26FFFFB-4487-8C6D-9763-10D88D42A1B6}"/>
              </a:ext>
            </a:extLst>
          </p:cNvPr>
          <p:cNvSpPr txBox="1"/>
          <p:nvPr/>
        </p:nvSpPr>
        <p:spPr>
          <a:xfrm>
            <a:off x="291163" y="5821941"/>
            <a:ext cx="4783112" cy="364711"/>
          </a:xfrm>
          <a:prstGeom prst="rect">
            <a:avLst/>
          </a:prstGeom>
          <a:noFill/>
          <a:ln>
            <a:noFill/>
          </a:ln>
        </p:spPr>
        <p:txBody>
          <a:bodyPr spcFirstLastPara="1" wrap="square" lIns="90000" tIns="18000" rIns="91425" bIns="18000" anchor="ctr" anchorCtr="0">
            <a:spAutoFit/>
          </a:bodyPr>
          <a:lstStyle/>
          <a:p>
            <a:pPr marL="0" marR="0" lvl="0" indent="0" algn="l" rtl="0">
              <a:lnSpc>
                <a:spcPct val="80000"/>
              </a:lnSpc>
              <a:spcBef>
                <a:spcPts val="0"/>
              </a:spcBef>
              <a:spcAft>
                <a:spcPts val="0"/>
              </a:spcAft>
              <a:buClr>
                <a:srgbClr val="000000"/>
              </a:buClr>
              <a:buSzPts val="2000"/>
              <a:buFont typeface="Arial"/>
              <a:buNone/>
            </a:pPr>
            <a:r>
              <a:rPr lang="pt-BR" sz="2667" dirty="0">
                <a:latin typeface="Saira Medium"/>
                <a:sym typeface="Saira SemiBold"/>
              </a:rPr>
              <a:t>3</a:t>
            </a:r>
            <a:r>
              <a:rPr lang="pt-BR" sz="2667" u="sng" baseline="30000" dirty="0">
                <a:latin typeface="Saira Medium"/>
                <a:sym typeface="Saira SemiBold"/>
              </a:rPr>
              <a:t>o</a:t>
            </a:r>
            <a:r>
              <a:rPr lang="pt-BR" sz="2667" dirty="0">
                <a:latin typeface="Saira Medium"/>
                <a:sym typeface="Saira SemiBold"/>
              </a:rPr>
              <a:t> bimestre – Aula 1</a:t>
            </a:r>
            <a:endParaRPr sz="2667" dirty="0">
              <a:latin typeface="Saira Medium"/>
              <a:sym typeface="Saira SemiBold"/>
            </a:endParaRPr>
          </a:p>
        </p:txBody>
      </p:sp>
      <p:sp>
        <p:nvSpPr>
          <p:cNvPr id="7" name="Google Shape;87;p13">
            <a:extLst>
              <a:ext uri="{FF2B5EF4-FFF2-40B4-BE49-F238E27FC236}">
                <a16:creationId xmlns:a16="http://schemas.microsoft.com/office/drawing/2014/main" id="{76FB7EC7-34F2-7F86-7678-4DED940E4890}"/>
              </a:ext>
            </a:extLst>
          </p:cNvPr>
          <p:cNvSpPr txBox="1"/>
          <p:nvPr/>
        </p:nvSpPr>
        <p:spPr>
          <a:xfrm>
            <a:off x="291163" y="6295803"/>
            <a:ext cx="5468795" cy="364711"/>
          </a:xfrm>
          <a:prstGeom prst="rect">
            <a:avLst/>
          </a:prstGeom>
          <a:noFill/>
          <a:ln>
            <a:noFill/>
          </a:ln>
        </p:spPr>
        <p:txBody>
          <a:bodyPr spcFirstLastPara="1" wrap="square" lIns="90000" tIns="18000" rIns="91425" bIns="18000" anchor="ctr" anchorCtr="0">
            <a:spAutoFit/>
          </a:bodyPr>
          <a:lstStyle/>
          <a:p>
            <a:pPr marL="0" marR="0" lvl="0" indent="0" algn="l" rtl="0">
              <a:lnSpc>
                <a:spcPct val="80000"/>
              </a:lnSpc>
              <a:spcBef>
                <a:spcPts val="0"/>
              </a:spcBef>
              <a:spcAft>
                <a:spcPts val="0"/>
              </a:spcAft>
              <a:buClr>
                <a:srgbClr val="000000"/>
              </a:buClr>
              <a:buSzPts val="2000"/>
              <a:buFont typeface="Arial"/>
              <a:buNone/>
            </a:pPr>
            <a:r>
              <a:rPr lang="pt-BR" sz="2667" dirty="0">
                <a:latin typeface="Saira Medium"/>
                <a:sym typeface="Saira SemiBold"/>
              </a:rPr>
              <a:t>Ensino Médio</a:t>
            </a:r>
            <a:endParaRPr sz="2667" dirty="0">
              <a:latin typeface="Saira Medium"/>
              <a:sym typeface="Saira SemiBold"/>
            </a:endParaRPr>
          </a:p>
        </p:txBody>
      </p:sp>
      <p:sp>
        <p:nvSpPr>
          <p:cNvPr id="8" name="Google Shape;88;p13">
            <a:extLst>
              <a:ext uri="{FF2B5EF4-FFF2-40B4-BE49-F238E27FC236}">
                <a16:creationId xmlns:a16="http://schemas.microsoft.com/office/drawing/2014/main" id="{191F4C15-EFEE-048A-E57E-764455181BE8}"/>
              </a:ext>
            </a:extLst>
          </p:cNvPr>
          <p:cNvSpPr txBox="1"/>
          <p:nvPr/>
        </p:nvSpPr>
        <p:spPr>
          <a:xfrm>
            <a:off x="2153527" y="2845797"/>
            <a:ext cx="8897456" cy="1559499"/>
          </a:xfrm>
          <a:prstGeom prst="rect">
            <a:avLst/>
          </a:prstGeom>
          <a:noFill/>
          <a:ln>
            <a:noFill/>
          </a:ln>
        </p:spPr>
        <p:txBody>
          <a:bodyPr spcFirstLastPara="1" wrap="square" lIns="91425" tIns="91425" rIns="91425" bIns="91425" anchor="t" anchorCtr="0">
            <a:spAutoFit/>
          </a:bodyPr>
          <a:lstStyle/>
          <a:p>
            <a:pPr algn="ctr"/>
            <a:r>
              <a:rPr lang="pt-BR" sz="4467" dirty="0">
                <a:latin typeface="Saira SemiBold"/>
                <a:sym typeface="Verdana"/>
              </a:rPr>
              <a:t>A história e evolução das pilhas e baterias </a:t>
            </a:r>
            <a:endParaRPr lang="pt-BR" sz="4467" dirty="0">
              <a:latin typeface="Saira SemiBold"/>
            </a:endParaRPr>
          </a:p>
        </p:txBody>
      </p:sp>
      <p:sp>
        <p:nvSpPr>
          <p:cNvPr id="2" name="Google Shape;84;p13">
            <a:extLst>
              <a:ext uri="{FF2B5EF4-FFF2-40B4-BE49-F238E27FC236}">
                <a16:creationId xmlns:a16="http://schemas.microsoft.com/office/drawing/2014/main" id="{FFA3F29A-B70E-5F2D-ED76-9D4CD5840CE1}"/>
              </a:ext>
            </a:extLst>
          </p:cNvPr>
          <p:cNvSpPr txBox="1"/>
          <p:nvPr/>
        </p:nvSpPr>
        <p:spPr>
          <a:xfrm>
            <a:off x="2264399" y="2500497"/>
            <a:ext cx="7663200" cy="345300"/>
          </a:xfrm>
          <a:prstGeom prst="rect">
            <a:avLst/>
          </a:prstGeom>
          <a:noFill/>
          <a:ln>
            <a:noFill/>
          </a:ln>
        </p:spPr>
        <p:txBody>
          <a:bodyPr spcFirstLastPara="1" wrap="square" lIns="90000" tIns="18000" rIns="91425" bIns="18000" anchor="ctr" anchorCtr="0">
            <a:noAutofit/>
          </a:bodyPr>
          <a:lstStyle/>
          <a:p>
            <a:pPr marL="0" lvl="0" indent="0" algn="ctr" rtl="0">
              <a:lnSpc>
                <a:spcPct val="80000"/>
              </a:lnSpc>
              <a:spcBef>
                <a:spcPts val="0"/>
              </a:spcBef>
              <a:spcAft>
                <a:spcPts val="0"/>
              </a:spcAft>
              <a:buClr>
                <a:schemeClr val="dk1"/>
              </a:buClr>
              <a:buSzPts val="1100"/>
              <a:buFont typeface="Arial"/>
              <a:buNone/>
            </a:pPr>
            <a:r>
              <a:rPr lang="pt-BR" sz="2667" dirty="0">
                <a:latin typeface="Saira Medium"/>
                <a:sym typeface="Saira SemiBold"/>
              </a:rPr>
              <a:t>Química</a:t>
            </a:r>
            <a:endParaRPr sz="2667" dirty="0">
              <a:latin typeface="Saira Medium"/>
              <a:sym typeface="Saira SemiBold"/>
            </a:endParaRPr>
          </a:p>
        </p:txBody>
      </p:sp>
      <p:sp>
        <p:nvSpPr>
          <p:cNvPr id="3" name="Google Shape;89;p1">
            <a:extLst>
              <a:ext uri="{FF2B5EF4-FFF2-40B4-BE49-F238E27FC236}">
                <a16:creationId xmlns:a16="http://schemas.microsoft.com/office/drawing/2014/main" id="{D6FDB8DA-FF6B-917B-CCBB-CA7F19F95EB5}"/>
              </a:ext>
            </a:extLst>
          </p:cNvPr>
          <p:cNvSpPr/>
          <p:nvPr/>
        </p:nvSpPr>
        <p:spPr>
          <a:xfrm rot="-48401" flipH="1">
            <a:off x="10488759" y="507660"/>
            <a:ext cx="1278527" cy="652489"/>
          </a:xfrm>
          <a:prstGeom prst="roundRect">
            <a:avLst>
              <a:gd name="adj" fmla="val 7293"/>
            </a:avLst>
          </a:prstGeom>
          <a:noFill/>
          <a:ln>
            <a:noFill/>
          </a:ln>
        </p:spPr>
        <p:txBody>
          <a:bodyPr spcFirstLastPara="1" wrap="square" lIns="121900" tIns="121900" rIns="121900" bIns="121900" anchor="ctr" anchorCtr="0">
            <a:noAutofit/>
          </a:bodyPr>
          <a:lstStyle/>
          <a:p>
            <a:pPr algn="ctr">
              <a:buSzPts val="1200"/>
            </a:pPr>
            <a:r>
              <a:rPr lang="pt-BR" sz="5867" dirty="0">
                <a:latin typeface="Saira"/>
                <a:ea typeface="Saira"/>
                <a:cs typeface="Saira"/>
                <a:sym typeface="Saira"/>
              </a:rPr>
              <a:t>2</a:t>
            </a:r>
            <a:r>
              <a:rPr lang="pt-BR" sz="6000" u="sng" baseline="30000" dirty="0">
                <a:latin typeface="Saira"/>
                <a:ea typeface="Saira"/>
                <a:cs typeface="Saira"/>
                <a:sym typeface="Saira"/>
              </a:rPr>
              <a:t>a</a:t>
            </a:r>
            <a:endParaRPr sz="5867" dirty="0">
              <a:latin typeface="Saira"/>
              <a:ea typeface="Saira"/>
              <a:cs typeface="Saira"/>
              <a:sym typeface="Saira"/>
            </a:endParaRPr>
          </a:p>
        </p:txBody>
      </p:sp>
    </p:spTree>
    <p:extLst>
      <p:ext uri="{BB962C8B-B14F-4D97-AF65-F5344CB8AC3E}">
        <p14:creationId xmlns:p14="http://schemas.microsoft.com/office/powerpoint/2010/main" val="3917563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1A28B08-7079-6F5E-26A3-7D105EAD60F0}"/>
              </a:ext>
            </a:extLst>
          </p:cNvPr>
          <p:cNvSpPr>
            <a:spLocks noGrp="1"/>
          </p:cNvSpPr>
          <p:nvPr>
            <p:ph type="body" idx="1"/>
          </p:nvPr>
        </p:nvSpPr>
        <p:spPr>
          <a:xfrm>
            <a:off x="719138" y="1431487"/>
            <a:ext cx="5292779" cy="4313237"/>
          </a:xfrm>
        </p:spPr>
        <p:txBody>
          <a:bodyPr/>
          <a:lstStyle/>
          <a:p>
            <a:r>
              <a:rPr lang="pt-BR" dirty="0">
                <a:latin typeface="Arial"/>
                <a:cs typeface="Arial"/>
              </a:rPr>
              <a:t>A </a:t>
            </a:r>
            <a:r>
              <a:rPr lang="pt-BR" b="1" dirty="0">
                <a:solidFill>
                  <a:srgbClr val="7030A0"/>
                </a:solidFill>
                <a:latin typeface="Arial"/>
                <a:cs typeface="Arial"/>
              </a:rPr>
              <a:t>ponte salina</a:t>
            </a:r>
            <a:r>
              <a:rPr lang="pt-BR" dirty="0">
                <a:latin typeface="Arial"/>
                <a:cs typeface="Arial"/>
              </a:rPr>
              <a:t> tem a função de </a:t>
            </a:r>
            <a:r>
              <a:rPr lang="pt-BR" b="1" dirty="0">
                <a:solidFill>
                  <a:srgbClr val="7030A0"/>
                </a:solidFill>
                <a:latin typeface="Arial"/>
                <a:cs typeface="Arial"/>
              </a:rPr>
              <a:t>corrigir o desequilíbrio de carga</a:t>
            </a:r>
            <a:r>
              <a:rPr lang="pt-BR" dirty="0">
                <a:latin typeface="Arial"/>
                <a:cs typeface="Arial"/>
              </a:rPr>
              <a:t> criado pela liberação de cátions Zn</a:t>
            </a:r>
            <a:r>
              <a:rPr lang="pt-BR" baseline="30000" dirty="0">
                <a:latin typeface="Arial"/>
                <a:cs typeface="Arial"/>
              </a:rPr>
              <a:t>2+ </a:t>
            </a:r>
            <a:r>
              <a:rPr lang="pt-BR" dirty="0">
                <a:latin typeface="Arial"/>
                <a:cs typeface="Arial"/>
              </a:rPr>
              <a:t>no compartimento em que ocorre a oxidação do Zn</a:t>
            </a:r>
            <a:r>
              <a:rPr lang="pt-BR" baseline="-25000" dirty="0">
                <a:latin typeface="Arial"/>
                <a:cs typeface="Arial"/>
              </a:rPr>
              <a:t>(s)</a:t>
            </a:r>
            <a:r>
              <a:rPr lang="pt-BR" dirty="0">
                <a:latin typeface="Arial"/>
                <a:cs typeface="Arial"/>
              </a:rPr>
              <a:t>, resultando em uma carga positiva e, no outro compartimento, a retirada de cátions Cu</a:t>
            </a:r>
            <a:r>
              <a:rPr lang="pt-BR" baseline="30000" dirty="0">
                <a:latin typeface="Arial"/>
                <a:cs typeface="Arial"/>
              </a:rPr>
              <a:t>2+</a:t>
            </a:r>
            <a:r>
              <a:rPr lang="pt-BR" dirty="0">
                <a:latin typeface="Arial"/>
                <a:cs typeface="Arial"/>
              </a:rPr>
              <a:t>, que resulta em uma carga negativa.</a:t>
            </a:r>
          </a:p>
          <a:p>
            <a:r>
              <a:rPr lang="pt-BR" dirty="0">
                <a:latin typeface="Arial"/>
                <a:cs typeface="Arial"/>
              </a:rPr>
              <a:t>Na representação, temos cada uma das soluções </a:t>
            </a:r>
            <a:r>
              <a:rPr lang="pt-BR" b="1" dirty="0">
                <a:solidFill>
                  <a:srgbClr val="7030A0"/>
                </a:solidFill>
                <a:latin typeface="Arial"/>
                <a:cs typeface="Arial"/>
              </a:rPr>
              <a:t>conectadas por um tubo invertido</a:t>
            </a:r>
            <a:r>
              <a:rPr lang="pt-BR" dirty="0">
                <a:latin typeface="Arial"/>
                <a:cs typeface="Arial"/>
              </a:rPr>
              <a:t>, que contém um gel embebido em uma </a:t>
            </a:r>
            <a:r>
              <a:rPr lang="pt-BR" b="1" dirty="0">
                <a:solidFill>
                  <a:srgbClr val="7030A0"/>
                </a:solidFill>
                <a:latin typeface="Arial"/>
                <a:cs typeface="Arial"/>
              </a:rPr>
              <a:t>solução de um eletrólito inerte</a:t>
            </a:r>
            <a:r>
              <a:rPr lang="pt-BR" dirty="0">
                <a:latin typeface="Arial"/>
                <a:cs typeface="Arial"/>
              </a:rPr>
              <a:t>, por exemplo, NaNO</a:t>
            </a:r>
            <a:r>
              <a:rPr lang="pt-BR" baseline="-25000" dirty="0">
                <a:latin typeface="Arial"/>
                <a:cs typeface="Arial"/>
              </a:rPr>
              <a:t>3</a:t>
            </a:r>
            <a:r>
              <a:rPr lang="pt-BR" dirty="0">
                <a:latin typeface="Arial"/>
                <a:cs typeface="Arial"/>
              </a:rPr>
              <a:t>.</a:t>
            </a:r>
            <a:endParaRPr lang="pt-BR" dirty="0"/>
          </a:p>
          <a:p>
            <a:endParaRPr lang="pt-BR" dirty="0"/>
          </a:p>
        </p:txBody>
      </p:sp>
      <p:sp>
        <p:nvSpPr>
          <p:cNvPr id="3" name="Título 2">
            <a:extLst>
              <a:ext uri="{FF2B5EF4-FFF2-40B4-BE49-F238E27FC236}">
                <a16:creationId xmlns:a16="http://schemas.microsoft.com/office/drawing/2014/main" id="{3CFB64E2-4235-4F79-6C54-848C14876D18}"/>
              </a:ext>
            </a:extLst>
          </p:cNvPr>
          <p:cNvSpPr>
            <a:spLocks noGrp="1"/>
          </p:cNvSpPr>
          <p:nvPr>
            <p:ph type="title"/>
          </p:nvPr>
        </p:nvSpPr>
        <p:spPr>
          <a:xfrm>
            <a:off x="716794" y="976496"/>
            <a:ext cx="10752137" cy="996950"/>
          </a:xfrm>
        </p:spPr>
        <p:txBody>
          <a:bodyPr/>
          <a:lstStyle/>
          <a:p>
            <a:r>
              <a:rPr lang="pt-BR" dirty="0"/>
              <a:t>Ponte salina</a:t>
            </a:r>
          </a:p>
        </p:txBody>
      </p:sp>
      <p:pic>
        <p:nvPicPr>
          <p:cNvPr id="18" name="Imagem 17" descr="Diagrama&#10;&#10;Descrição gerada automaticamente">
            <a:extLst>
              <a:ext uri="{FF2B5EF4-FFF2-40B4-BE49-F238E27FC236}">
                <a16:creationId xmlns:a16="http://schemas.microsoft.com/office/drawing/2014/main" id="{8B0CFB09-AECE-FE1B-1EEB-E18B941E8366}"/>
              </a:ext>
            </a:extLst>
          </p:cNvPr>
          <p:cNvPicPr>
            <a:picLocks noChangeAspect="1"/>
          </p:cNvPicPr>
          <p:nvPr/>
        </p:nvPicPr>
        <p:blipFill>
          <a:blip r:embed="rId3"/>
          <a:stretch>
            <a:fillRect/>
          </a:stretch>
        </p:blipFill>
        <p:spPr>
          <a:xfrm>
            <a:off x="6099138" y="296332"/>
            <a:ext cx="5740474" cy="5662084"/>
          </a:xfrm>
          <a:prstGeom prst="rect">
            <a:avLst/>
          </a:prstGeom>
        </p:spPr>
      </p:pic>
      <p:sp>
        <p:nvSpPr>
          <p:cNvPr id="4" name="Google Shape;22;p3">
            <a:extLst>
              <a:ext uri="{FF2B5EF4-FFF2-40B4-BE49-F238E27FC236}">
                <a16:creationId xmlns:a16="http://schemas.microsoft.com/office/drawing/2014/main" id="{7F987634-B4FD-6B96-E367-696148893465}"/>
              </a:ext>
            </a:extLst>
          </p:cNvPr>
          <p:cNvSpPr txBox="1"/>
          <p:nvPr/>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spTree>
    <p:extLst>
      <p:ext uri="{BB962C8B-B14F-4D97-AF65-F5344CB8AC3E}">
        <p14:creationId xmlns:p14="http://schemas.microsoft.com/office/powerpoint/2010/main" val="162661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Texto 14">
            <a:extLst>
              <a:ext uri="{FF2B5EF4-FFF2-40B4-BE49-F238E27FC236}">
                <a16:creationId xmlns:a16="http://schemas.microsoft.com/office/drawing/2014/main" id="{E7D0AEF2-A27D-6291-B7E6-C4049777951E}"/>
              </a:ext>
            </a:extLst>
          </p:cNvPr>
          <p:cNvSpPr>
            <a:spLocks noGrp="1"/>
          </p:cNvSpPr>
          <p:nvPr>
            <p:ph type="body" idx="1"/>
          </p:nvPr>
        </p:nvSpPr>
        <p:spPr>
          <a:xfrm>
            <a:off x="1398588" y="3355143"/>
            <a:ext cx="3963987" cy="572332"/>
          </a:xfrm>
        </p:spPr>
        <p:txBody>
          <a:bodyPr anchor="ctr"/>
          <a:lstStyle/>
          <a:p>
            <a:pPr>
              <a:spcAft>
                <a:spcPts val="0"/>
              </a:spcAft>
            </a:pPr>
            <a:r>
              <a:rPr lang="en-US" dirty="0">
                <a:latin typeface="+mn-lt"/>
                <a:ea typeface="Verdana"/>
                <a:cs typeface="Verdana"/>
                <a:sym typeface="Verdana"/>
              </a:rPr>
              <a:t>O </a:t>
            </a:r>
            <a:r>
              <a:rPr lang="en-US" b="1" dirty="0">
                <a:latin typeface="+mn-lt"/>
                <a:ea typeface="Verdana"/>
                <a:cs typeface="Verdana"/>
                <a:sym typeface="Verdana"/>
              </a:rPr>
              <a:t>A</a:t>
            </a:r>
            <a:r>
              <a:rPr lang="en-US" b="1" baseline="-25000" dirty="0">
                <a:latin typeface="+mn-lt"/>
                <a:ea typeface="Verdana"/>
                <a:cs typeface="Verdana"/>
                <a:sym typeface="Verdana"/>
              </a:rPr>
              <a:t>(s)</a:t>
            </a:r>
            <a:r>
              <a:rPr lang="en-US" dirty="0">
                <a:latin typeface="+mn-lt"/>
                <a:ea typeface="Verdana"/>
                <a:cs typeface="Verdana"/>
                <a:sym typeface="Verdana"/>
              </a:rPr>
              <a:t> sobre oxidação e é o </a:t>
            </a:r>
            <a:r>
              <a:rPr lang="en-US" dirty="0" err="1">
                <a:latin typeface="+mn-lt"/>
                <a:ea typeface="Verdana"/>
                <a:cs typeface="Verdana"/>
                <a:sym typeface="Verdana"/>
              </a:rPr>
              <a:t>ânodo</a:t>
            </a:r>
            <a:r>
              <a:rPr lang="en-US" dirty="0">
                <a:latin typeface="+mn-lt"/>
                <a:ea typeface="Verdana"/>
                <a:cs typeface="Verdana"/>
                <a:sym typeface="Verdana"/>
              </a:rPr>
              <a:t> da </a:t>
            </a:r>
            <a:r>
              <a:rPr lang="en-US" dirty="0" err="1">
                <a:latin typeface="+mn-lt"/>
                <a:ea typeface="Verdana"/>
                <a:cs typeface="Verdana"/>
                <a:sym typeface="Verdana"/>
              </a:rPr>
              <a:t>pilha</a:t>
            </a:r>
            <a:r>
              <a:rPr lang="en-US" dirty="0">
                <a:latin typeface="+mn-lt"/>
                <a:ea typeface="Verdana"/>
                <a:cs typeface="Verdana"/>
                <a:sym typeface="Verdana"/>
              </a:rPr>
              <a:t>.</a:t>
            </a:r>
            <a:endParaRPr lang="en-US" dirty="0">
              <a:latin typeface="+mn-lt"/>
              <a:ea typeface="Verdana"/>
              <a:cs typeface="Verdana"/>
            </a:endParaRPr>
          </a:p>
        </p:txBody>
      </p:sp>
      <p:sp>
        <p:nvSpPr>
          <p:cNvPr id="16" name="Espaço Reservado para Texto 15">
            <a:extLst>
              <a:ext uri="{FF2B5EF4-FFF2-40B4-BE49-F238E27FC236}">
                <a16:creationId xmlns:a16="http://schemas.microsoft.com/office/drawing/2014/main" id="{BDE891E5-621B-0185-912F-47374179B367}"/>
              </a:ext>
            </a:extLst>
          </p:cNvPr>
          <p:cNvSpPr>
            <a:spLocks noGrp="1"/>
          </p:cNvSpPr>
          <p:nvPr>
            <p:ph type="body" idx="10"/>
          </p:nvPr>
        </p:nvSpPr>
        <p:spPr>
          <a:xfrm>
            <a:off x="1398588" y="4097212"/>
            <a:ext cx="3963987" cy="559098"/>
          </a:xfrm>
        </p:spPr>
        <p:txBody>
          <a:bodyPr anchor="ctr"/>
          <a:lstStyle/>
          <a:p>
            <a:pPr>
              <a:spcAft>
                <a:spcPts val="0"/>
              </a:spcAft>
            </a:pPr>
            <a:r>
              <a:rPr lang="en-US" dirty="0">
                <a:latin typeface="+mn-lt"/>
                <a:ea typeface="Verdana"/>
                <a:cs typeface="Verdana"/>
                <a:sym typeface="Verdana"/>
              </a:rPr>
              <a:t>O </a:t>
            </a:r>
            <a:r>
              <a:rPr lang="en-US" b="1" dirty="0">
                <a:latin typeface="+mn-lt"/>
                <a:ea typeface="Verdana"/>
                <a:cs typeface="Verdana"/>
                <a:sym typeface="Verdana"/>
              </a:rPr>
              <a:t>A</a:t>
            </a:r>
            <a:r>
              <a:rPr lang="en-US" b="1" baseline="-25000" dirty="0">
                <a:latin typeface="+mn-lt"/>
                <a:ea typeface="Verdana"/>
                <a:cs typeface="Verdana"/>
                <a:sym typeface="Verdana"/>
              </a:rPr>
              <a:t>(s)</a:t>
            </a:r>
            <a:r>
              <a:rPr lang="en-US" dirty="0">
                <a:latin typeface="+mn-lt"/>
                <a:ea typeface="Verdana"/>
                <a:cs typeface="Verdana"/>
                <a:sym typeface="Verdana"/>
              </a:rPr>
              <a:t> sofre redução e é o cátodo da </a:t>
            </a:r>
            <a:r>
              <a:rPr lang="en-US" dirty="0" err="1">
                <a:latin typeface="+mn-lt"/>
                <a:ea typeface="Verdana"/>
                <a:cs typeface="Verdana"/>
                <a:sym typeface="Verdana"/>
              </a:rPr>
              <a:t>pilha</a:t>
            </a:r>
            <a:r>
              <a:rPr lang="en-US" dirty="0">
                <a:latin typeface="+mn-lt"/>
                <a:ea typeface="Verdana"/>
                <a:cs typeface="Verdana"/>
                <a:sym typeface="Verdana"/>
              </a:rPr>
              <a:t>.</a:t>
            </a:r>
            <a:endParaRPr lang="en-US" dirty="0">
              <a:latin typeface="+mn-lt"/>
              <a:ea typeface="Verdana"/>
              <a:cs typeface="Verdana"/>
            </a:endParaRPr>
          </a:p>
        </p:txBody>
      </p:sp>
      <p:sp>
        <p:nvSpPr>
          <p:cNvPr id="17" name="Espaço Reservado para Texto 16">
            <a:extLst>
              <a:ext uri="{FF2B5EF4-FFF2-40B4-BE49-F238E27FC236}">
                <a16:creationId xmlns:a16="http://schemas.microsoft.com/office/drawing/2014/main" id="{4F1552DE-5EF6-B5D8-E8A2-6137CDFE1E55}"/>
              </a:ext>
            </a:extLst>
          </p:cNvPr>
          <p:cNvSpPr>
            <a:spLocks noGrp="1"/>
          </p:cNvSpPr>
          <p:nvPr>
            <p:ph type="body" idx="12"/>
          </p:nvPr>
        </p:nvSpPr>
        <p:spPr>
          <a:xfrm>
            <a:off x="1398588" y="4839281"/>
            <a:ext cx="3963987" cy="559098"/>
          </a:xfrm>
        </p:spPr>
        <p:txBody>
          <a:bodyPr anchor="ctr"/>
          <a:lstStyle/>
          <a:p>
            <a:pPr>
              <a:spcAft>
                <a:spcPts val="0"/>
              </a:spcAft>
            </a:pPr>
            <a:r>
              <a:rPr lang="en-US" dirty="0">
                <a:latin typeface="+mn-lt"/>
                <a:ea typeface="Verdana"/>
                <a:cs typeface="Verdana"/>
                <a:sym typeface="Verdana"/>
              </a:rPr>
              <a:t>O </a:t>
            </a:r>
            <a:r>
              <a:rPr lang="en-US" b="1" dirty="0">
                <a:latin typeface="+mn-lt"/>
                <a:ea typeface="Verdana"/>
                <a:cs typeface="Verdana"/>
                <a:sym typeface="Verdana"/>
              </a:rPr>
              <a:t>Y</a:t>
            </a:r>
            <a:r>
              <a:rPr lang="en-US" b="1" baseline="-25000" dirty="0">
                <a:latin typeface="+mn-lt"/>
                <a:ea typeface="Verdana"/>
                <a:cs typeface="Verdana"/>
                <a:sym typeface="Verdana"/>
              </a:rPr>
              <a:t>(s)</a:t>
            </a:r>
            <a:r>
              <a:rPr lang="en-US" dirty="0">
                <a:latin typeface="+mn-lt"/>
                <a:ea typeface="Verdana"/>
                <a:cs typeface="Verdana"/>
                <a:sym typeface="Verdana"/>
              </a:rPr>
              <a:t> sofre redução e é o ânodo da </a:t>
            </a:r>
            <a:r>
              <a:rPr lang="en-US" dirty="0" err="1">
                <a:latin typeface="+mn-lt"/>
                <a:ea typeface="Verdana"/>
                <a:cs typeface="Verdana"/>
                <a:sym typeface="Verdana"/>
              </a:rPr>
              <a:t>pilha</a:t>
            </a:r>
            <a:r>
              <a:rPr lang="en-US" dirty="0">
                <a:latin typeface="+mn-lt"/>
                <a:ea typeface="Verdana"/>
                <a:cs typeface="Verdana"/>
                <a:sym typeface="Verdana"/>
              </a:rPr>
              <a:t>.</a:t>
            </a:r>
            <a:endParaRPr lang="en-US" dirty="0">
              <a:latin typeface="+mn-lt"/>
              <a:ea typeface="Verdana"/>
              <a:cs typeface="Verdana"/>
            </a:endParaRPr>
          </a:p>
        </p:txBody>
      </p:sp>
      <p:sp>
        <p:nvSpPr>
          <p:cNvPr id="18" name="Espaço Reservado para Texto 17">
            <a:extLst>
              <a:ext uri="{FF2B5EF4-FFF2-40B4-BE49-F238E27FC236}">
                <a16:creationId xmlns:a16="http://schemas.microsoft.com/office/drawing/2014/main" id="{44979D53-3C58-9BFE-821A-965811B25A65}"/>
              </a:ext>
            </a:extLst>
          </p:cNvPr>
          <p:cNvSpPr>
            <a:spLocks noGrp="1"/>
          </p:cNvSpPr>
          <p:nvPr>
            <p:ph type="body" idx="13"/>
          </p:nvPr>
        </p:nvSpPr>
        <p:spPr>
          <a:xfrm>
            <a:off x="1398588" y="5601344"/>
            <a:ext cx="3963987" cy="559098"/>
          </a:xfrm>
        </p:spPr>
        <p:txBody>
          <a:bodyPr anchor="ctr"/>
          <a:lstStyle/>
          <a:p>
            <a:pPr>
              <a:spcAft>
                <a:spcPts val="0"/>
              </a:spcAft>
            </a:pPr>
            <a:r>
              <a:rPr lang="en-US" dirty="0">
                <a:latin typeface="+mn-lt"/>
                <a:ea typeface="Verdana"/>
                <a:cs typeface="Verdana"/>
                <a:sym typeface="Verdana"/>
              </a:rPr>
              <a:t>O </a:t>
            </a:r>
            <a:r>
              <a:rPr lang="en-US" b="1" dirty="0">
                <a:latin typeface="+mn-lt"/>
                <a:ea typeface="Verdana"/>
                <a:cs typeface="Verdana"/>
                <a:sym typeface="Verdana"/>
              </a:rPr>
              <a:t>Y</a:t>
            </a:r>
            <a:r>
              <a:rPr lang="en-US" b="1" baseline="-25000" dirty="0">
                <a:latin typeface="+mn-lt"/>
                <a:ea typeface="Verdana"/>
                <a:cs typeface="Verdana"/>
                <a:sym typeface="Verdana"/>
              </a:rPr>
              <a:t>(s)</a:t>
            </a:r>
            <a:r>
              <a:rPr lang="en-US" dirty="0">
                <a:latin typeface="+mn-lt"/>
                <a:ea typeface="Verdana"/>
                <a:cs typeface="Verdana"/>
                <a:sym typeface="Verdana"/>
              </a:rPr>
              <a:t> sofre oxidação e é o cátodo da </a:t>
            </a:r>
            <a:r>
              <a:rPr lang="en-US" dirty="0">
                <a:solidFill>
                  <a:schemeClr val="tx1"/>
                </a:solidFill>
                <a:latin typeface="+mn-lt"/>
                <a:ea typeface="Verdana"/>
                <a:cs typeface="Verdana"/>
                <a:sym typeface="Verdana"/>
              </a:rPr>
              <a:t>pilha.</a:t>
            </a:r>
            <a:endParaRPr lang="pt-BR" dirty="0"/>
          </a:p>
        </p:txBody>
      </p:sp>
      <p:sp>
        <p:nvSpPr>
          <p:cNvPr id="20" name="Espaço Reservado para Texto 19">
            <a:extLst>
              <a:ext uri="{FF2B5EF4-FFF2-40B4-BE49-F238E27FC236}">
                <a16:creationId xmlns:a16="http://schemas.microsoft.com/office/drawing/2014/main" id="{00BCD3F5-344A-6FBD-6F70-B8F6377284A6}"/>
              </a:ext>
            </a:extLst>
          </p:cNvPr>
          <p:cNvSpPr>
            <a:spLocks noGrp="1"/>
          </p:cNvSpPr>
          <p:nvPr>
            <p:ph type="body" sz="quarter" idx="15"/>
          </p:nvPr>
        </p:nvSpPr>
        <p:spPr>
          <a:xfrm>
            <a:off x="488964" y="719138"/>
            <a:ext cx="5103783" cy="996951"/>
          </a:xfrm>
        </p:spPr>
        <p:txBody>
          <a:bodyPr/>
          <a:lstStyle/>
          <a:p>
            <a:r>
              <a:rPr lang="pt-BR" sz="2400" b="1" dirty="0"/>
              <a:t>Atividade 1</a:t>
            </a:r>
          </a:p>
          <a:p>
            <a:r>
              <a:rPr lang="pt-BR" dirty="0"/>
              <a:t>Considere a seguinte reação eletroquímica:</a:t>
            </a:r>
          </a:p>
          <a:p>
            <a:endParaRPr lang="pt-BR" dirty="0"/>
          </a:p>
        </p:txBody>
      </p:sp>
      <p:grpSp>
        <p:nvGrpSpPr>
          <p:cNvPr id="2" name="Agrupar 1">
            <a:extLst>
              <a:ext uri="{FF2B5EF4-FFF2-40B4-BE49-F238E27FC236}">
                <a16:creationId xmlns:a16="http://schemas.microsoft.com/office/drawing/2014/main" id="{CD406D37-C9D6-0B97-563B-D9BE3D510219}"/>
              </a:ext>
            </a:extLst>
          </p:cNvPr>
          <p:cNvGrpSpPr/>
          <p:nvPr/>
        </p:nvGrpSpPr>
        <p:grpSpPr>
          <a:xfrm>
            <a:off x="4025220" y="6305660"/>
            <a:ext cx="1337355" cy="259554"/>
            <a:chOff x="10401299" y="6598445"/>
            <a:chExt cx="1337355" cy="259554"/>
          </a:xfrm>
        </p:grpSpPr>
        <p:sp>
          <p:nvSpPr>
            <p:cNvPr id="3" name="Retângulo: Cantos Superiores Arredondados 2">
              <a:extLst>
                <a:ext uri="{FF2B5EF4-FFF2-40B4-BE49-F238E27FC236}">
                  <a16:creationId xmlns:a16="http://schemas.microsoft.com/office/drawing/2014/main" id="{B6A8521E-A8ED-C3A2-31C4-A1430DA87775}"/>
                </a:ext>
              </a:extLst>
            </p:cNvPr>
            <p:cNvSpPr/>
            <p:nvPr/>
          </p:nvSpPr>
          <p:spPr>
            <a:xfrm>
              <a:off x="10401299" y="6598445"/>
              <a:ext cx="1337355" cy="259554"/>
            </a:xfrm>
            <a:prstGeom prst="round2SameRect">
              <a:avLst>
                <a:gd name="adj1" fmla="val 50000"/>
                <a:gd name="adj2" fmla="val 0"/>
              </a:avLst>
            </a:prstGeom>
            <a:solidFill>
              <a:srgbClr val="5488C4"/>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bIns="108000"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1" i="0" u="none" strike="noStrike" kern="400" cap="none" spc="0" normalizeH="0" baseline="0" noProof="0" dirty="0">
                  <a:ln>
                    <a:noFill/>
                  </a:ln>
                  <a:solidFill>
                    <a:prstClr val="white"/>
                  </a:solidFill>
                  <a:effectLst/>
                  <a:uLnTx/>
                  <a:uFillTx/>
                  <a:latin typeface="Arial"/>
                  <a:ea typeface="+mn-ea"/>
                  <a:cs typeface="+mn-cs"/>
                  <a:sym typeface="Arial"/>
                </a:rPr>
                <a:t>CONTINUA</a:t>
              </a:r>
              <a:endParaRPr kumimoji="0" lang="pt-BR" sz="1400" b="1" i="0" u="none" strike="noStrike" kern="400" cap="none" spc="0" normalizeH="0" baseline="0" noProof="0" dirty="0">
                <a:ln>
                  <a:noFill/>
                </a:ln>
                <a:solidFill>
                  <a:prstClr val="white"/>
                </a:solidFill>
                <a:effectLst/>
                <a:uLnTx/>
                <a:uFillTx/>
                <a:latin typeface="Arial"/>
                <a:ea typeface="+mn-ea"/>
                <a:cs typeface="+mn-cs"/>
                <a:sym typeface="Arial"/>
              </a:endParaRPr>
            </a:p>
          </p:txBody>
        </p:sp>
        <p:cxnSp>
          <p:nvCxnSpPr>
            <p:cNvPr id="4" name="Conector de Seta Reta 3">
              <a:extLst>
                <a:ext uri="{FF2B5EF4-FFF2-40B4-BE49-F238E27FC236}">
                  <a16:creationId xmlns:a16="http://schemas.microsoft.com/office/drawing/2014/main" id="{8CDCB6DE-9B55-99AD-FABC-40A9C8DF8786}"/>
                </a:ext>
              </a:extLst>
            </p:cNvPr>
            <p:cNvCxnSpPr>
              <a:cxnSpLocks/>
            </p:cNvCxnSpPr>
            <p:nvPr/>
          </p:nvCxnSpPr>
          <p:spPr>
            <a:xfrm rot="16200000">
              <a:off x="11552213" y="6668095"/>
              <a:ext cx="0" cy="120253"/>
            </a:xfrm>
            <a:prstGeom prst="straightConnector1">
              <a:avLst/>
            </a:prstGeom>
            <a:ln w="19050" cap="rnd">
              <a:solidFill>
                <a:schemeClr val="bg1"/>
              </a:solidFill>
              <a:miter lim="800000"/>
              <a:headEnd w="lg" len="sm"/>
              <a:tailEnd type="arrow" w="med" len="sm"/>
            </a:ln>
          </p:spPr>
          <p:style>
            <a:lnRef idx="2">
              <a:schemeClr val="accent1"/>
            </a:lnRef>
            <a:fillRef idx="0">
              <a:schemeClr val="accent1"/>
            </a:fillRef>
            <a:effectRef idx="1">
              <a:schemeClr val="accent1"/>
            </a:effectRef>
            <a:fontRef idx="minor">
              <a:schemeClr val="tx1"/>
            </a:fontRef>
          </p:style>
        </p:cxnSp>
      </p:grpSp>
      <p:pic>
        <p:nvPicPr>
          <p:cNvPr id="10" name="Imagem 7">
            <a:extLst>
              <a:ext uri="{FF2B5EF4-FFF2-40B4-BE49-F238E27FC236}">
                <a16:creationId xmlns:a16="http://schemas.microsoft.com/office/drawing/2014/main" id="{DFA29B54-3B07-ECC1-8377-179585FE5F39}"/>
              </a:ext>
            </a:extLst>
          </p:cNvPr>
          <p:cNvPicPr>
            <a:picLocks noChangeAspect="1"/>
          </p:cNvPicPr>
          <p:nvPr/>
        </p:nvPicPr>
        <p:blipFill>
          <a:blip r:embed="rId3"/>
          <a:stretch>
            <a:fillRect/>
          </a:stretch>
        </p:blipFill>
        <p:spPr>
          <a:xfrm>
            <a:off x="719267" y="1448789"/>
            <a:ext cx="4315178" cy="1372199"/>
          </a:xfrm>
          <a:prstGeom prst="rect">
            <a:avLst/>
          </a:prstGeom>
        </p:spPr>
      </p:pic>
      <p:sp>
        <p:nvSpPr>
          <p:cNvPr id="12" name="CaixaDeTexto 11">
            <a:extLst>
              <a:ext uri="{FF2B5EF4-FFF2-40B4-BE49-F238E27FC236}">
                <a16:creationId xmlns:a16="http://schemas.microsoft.com/office/drawing/2014/main" id="{C1C47EBE-ED9E-2427-2360-7880A26230D6}"/>
              </a:ext>
            </a:extLst>
          </p:cNvPr>
          <p:cNvSpPr txBox="1"/>
          <p:nvPr/>
        </p:nvSpPr>
        <p:spPr>
          <a:xfrm>
            <a:off x="515767" y="2803904"/>
            <a:ext cx="73691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kern="1200" dirty="0">
                <a:solidFill>
                  <a:schemeClr val="tx1"/>
                </a:solidFill>
                <a:latin typeface="+mn-lt"/>
                <a:ea typeface="+mn-ea"/>
                <a:cs typeface="+mn-cs"/>
              </a:rPr>
              <a:t>É possível afirmar que: </a:t>
            </a:r>
          </a:p>
        </p:txBody>
      </p:sp>
      <p:pic>
        <p:nvPicPr>
          <p:cNvPr id="7" name="Imagem 6" descr="Tela de um aparelho celular&#10;&#10;Descrição gerada automaticamente com confiança média">
            <a:extLst>
              <a:ext uri="{FF2B5EF4-FFF2-40B4-BE49-F238E27FC236}">
                <a16:creationId xmlns:a16="http://schemas.microsoft.com/office/drawing/2014/main" id="{257736F6-01E7-41E5-49B0-CAC9065021E0}"/>
              </a:ext>
            </a:extLst>
          </p:cNvPr>
          <p:cNvPicPr>
            <a:picLocks noChangeAspect="1"/>
          </p:cNvPicPr>
          <p:nvPr/>
        </p:nvPicPr>
        <p:blipFill>
          <a:blip r:embed="rId4"/>
          <a:stretch>
            <a:fillRect/>
          </a:stretch>
        </p:blipFill>
        <p:spPr>
          <a:xfrm>
            <a:off x="5205951" y="823840"/>
            <a:ext cx="7222876" cy="5409211"/>
          </a:xfrm>
          <a:prstGeom prst="rect">
            <a:avLst/>
          </a:prstGeom>
        </p:spPr>
      </p:pic>
    </p:spTree>
    <p:extLst>
      <p:ext uri="{BB962C8B-B14F-4D97-AF65-F5344CB8AC3E}">
        <p14:creationId xmlns:p14="http://schemas.microsoft.com/office/powerpoint/2010/main" val="2893156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Texto 14">
            <a:extLst>
              <a:ext uri="{FF2B5EF4-FFF2-40B4-BE49-F238E27FC236}">
                <a16:creationId xmlns:a16="http://schemas.microsoft.com/office/drawing/2014/main" id="{E7D0AEF2-A27D-6291-B7E6-C4049777951E}"/>
              </a:ext>
            </a:extLst>
          </p:cNvPr>
          <p:cNvSpPr>
            <a:spLocks noGrp="1"/>
          </p:cNvSpPr>
          <p:nvPr>
            <p:ph type="body" idx="1"/>
          </p:nvPr>
        </p:nvSpPr>
        <p:spPr>
          <a:xfrm>
            <a:off x="1398588" y="3355143"/>
            <a:ext cx="3963987" cy="708830"/>
          </a:xfrm>
          <a:solidFill>
            <a:srgbClr val="7BB937"/>
          </a:solidFill>
        </p:spPr>
        <p:txBody>
          <a:bodyPr/>
          <a:lstStyle/>
          <a:p>
            <a:r>
              <a:rPr lang="en-US" dirty="0">
                <a:solidFill>
                  <a:schemeClr val="bg1"/>
                </a:solidFill>
                <a:latin typeface="+mn-lt"/>
                <a:ea typeface="Verdana"/>
                <a:cs typeface="Verdana"/>
                <a:sym typeface="Verdana"/>
              </a:rPr>
              <a:t>O </a:t>
            </a:r>
            <a:r>
              <a:rPr lang="en-US" b="1" dirty="0">
                <a:solidFill>
                  <a:schemeClr val="bg1"/>
                </a:solidFill>
                <a:latin typeface="+mn-lt"/>
                <a:ea typeface="Verdana"/>
                <a:cs typeface="Verdana"/>
                <a:sym typeface="Verdana"/>
              </a:rPr>
              <a:t>A</a:t>
            </a:r>
            <a:r>
              <a:rPr lang="en-US" b="1" baseline="-25000" dirty="0">
                <a:solidFill>
                  <a:schemeClr val="bg1"/>
                </a:solidFill>
                <a:latin typeface="+mn-lt"/>
                <a:ea typeface="Verdana"/>
                <a:cs typeface="Verdana"/>
                <a:sym typeface="Verdana"/>
              </a:rPr>
              <a:t>(s)</a:t>
            </a:r>
            <a:r>
              <a:rPr lang="en-US" dirty="0">
                <a:solidFill>
                  <a:schemeClr val="bg1"/>
                </a:solidFill>
                <a:latin typeface="+mn-lt"/>
                <a:ea typeface="Verdana"/>
                <a:cs typeface="Verdana"/>
                <a:sym typeface="Verdana"/>
              </a:rPr>
              <a:t> sobre oxidação e é o ânodo da pilha.</a:t>
            </a:r>
            <a:endParaRPr lang="en-US" dirty="0">
              <a:solidFill>
                <a:schemeClr val="bg1"/>
              </a:solidFill>
              <a:latin typeface="+mn-lt"/>
              <a:ea typeface="Verdana"/>
              <a:cs typeface="Verdana"/>
            </a:endParaRPr>
          </a:p>
          <a:p>
            <a:endParaRPr lang="pt-BR" dirty="0">
              <a:solidFill>
                <a:schemeClr val="bg1"/>
              </a:solidFill>
            </a:endParaRPr>
          </a:p>
        </p:txBody>
      </p:sp>
      <p:sp>
        <p:nvSpPr>
          <p:cNvPr id="16" name="Espaço Reservado para Texto 15">
            <a:extLst>
              <a:ext uri="{FF2B5EF4-FFF2-40B4-BE49-F238E27FC236}">
                <a16:creationId xmlns:a16="http://schemas.microsoft.com/office/drawing/2014/main" id="{BDE891E5-621B-0185-912F-47374179B367}"/>
              </a:ext>
            </a:extLst>
          </p:cNvPr>
          <p:cNvSpPr>
            <a:spLocks noGrp="1"/>
          </p:cNvSpPr>
          <p:nvPr>
            <p:ph type="body" idx="10"/>
          </p:nvPr>
        </p:nvSpPr>
        <p:spPr>
          <a:xfrm>
            <a:off x="1398588" y="4097212"/>
            <a:ext cx="3963987" cy="708830"/>
          </a:xfrm>
          <a:solidFill>
            <a:srgbClr val="D63434"/>
          </a:solidFill>
        </p:spPr>
        <p:txBody>
          <a:bodyPr/>
          <a:lstStyle/>
          <a:p>
            <a:r>
              <a:rPr lang="en-US" dirty="0">
                <a:solidFill>
                  <a:schemeClr val="bg1"/>
                </a:solidFill>
                <a:latin typeface="+mn-lt"/>
                <a:ea typeface="Verdana"/>
                <a:cs typeface="Verdana"/>
                <a:sym typeface="Verdana"/>
              </a:rPr>
              <a:t>O </a:t>
            </a:r>
            <a:r>
              <a:rPr lang="en-US" b="1" dirty="0">
                <a:solidFill>
                  <a:schemeClr val="bg1"/>
                </a:solidFill>
                <a:latin typeface="+mn-lt"/>
                <a:ea typeface="Verdana"/>
                <a:cs typeface="Verdana"/>
                <a:sym typeface="Verdana"/>
              </a:rPr>
              <a:t>A</a:t>
            </a:r>
            <a:r>
              <a:rPr lang="en-US" b="1" baseline="-25000" dirty="0">
                <a:solidFill>
                  <a:schemeClr val="bg1"/>
                </a:solidFill>
                <a:latin typeface="+mn-lt"/>
                <a:ea typeface="Verdana"/>
                <a:cs typeface="Verdana"/>
                <a:sym typeface="Verdana"/>
              </a:rPr>
              <a:t>(s)</a:t>
            </a:r>
            <a:r>
              <a:rPr lang="en-US" dirty="0">
                <a:solidFill>
                  <a:schemeClr val="bg1"/>
                </a:solidFill>
                <a:latin typeface="+mn-lt"/>
                <a:ea typeface="Verdana"/>
                <a:cs typeface="Verdana"/>
                <a:sym typeface="Verdana"/>
              </a:rPr>
              <a:t> sofre redução e é o cátodo da pilha.</a:t>
            </a:r>
            <a:endParaRPr lang="en-US" dirty="0">
              <a:solidFill>
                <a:schemeClr val="bg1"/>
              </a:solidFill>
              <a:latin typeface="+mn-lt"/>
              <a:ea typeface="Verdana"/>
              <a:cs typeface="Verdana"/>
            </a:endParaRPr>
          </a:p>
          <a:p>
            <a:endParaRPr lang="pt-BR" dirty="0">
              <a:solidFill>
                <a:schemeClr val="bg1"/>
              </a:solidFill>
            </a:endParaRPr>
          </a:p>
        </p:txBody>
      </p:sp>
      <p:sp>
        <p:nvSpPr>
          <p:cNvPr id="17" name="Espaço Reservado para Texto 16">
            <a:extLst>
              <a:ext uri="{FF2B5EF4-FFF2-40B4-BE49-F238E27FC236}">
                <a16:creationId xmlns:a16="http://schemas.microsoft.com/office/drawing/2014/main" id="{4F1552DE-5EF6-B5D8-E8A2-6137CDFE1E55}"/>
              </a:ext>
            </a:extLst>
          </p:cNvPr>
          <p:cNvSpPr>
            <a:spLocks noGrp="1"/>
          </p:cNvSpPr>
          <p:nvPr>
            <p:ph type="body" idx="12"/>
          </p:nvPr>
        </p:nvSpPr>
        <p:spPr>
          <a:xfrm>
            <a:off x="1398587" y="4919494"/>
            <a:ext cx="3963987" cy="681849"/>
          </a:xfrm>
          <a:solidFill>
            <a:srgbClr val="D63434"/>
          </a:solidFill>
        </p:spPr>
        <p:txBody>
          <a:bodyPr/>
          <a:lstStyle/>
          <a:p>
            <a:r>
              <a:rPr lang="en-US" dirty="0">
                <a:solidFill>
                  <a:schemeClr val="bg1"/>
                </a:solidFill>
                <a:latin typeface="+mn-lt"/>
                <a:ea typeface="Verdana"/>
                <a:cs typeface="Verdana"/>
                <a:sym typeface="Verdana"/>
              </a:rPr>
              <a:t>O </a:t>
            </a:r>
            <a:r>
              <a:rPr lang="en-US" b="1" dirty="0">
                <a:solidFill>
                  <a:schemeClr val="bg1"/>
                </a:solidFill>
                <a:latin typeface="+mn-lt"/>
                <a:ea typeface="Verdana"/>
                <a:cs typeface="Verdana"/>
                <a:sym typeface="Verdana"/>
              </a:rPr>
              <a:t>Y</a:t>
            </a:r>
            <a:r>
              <a:rPr lang="en-US" b="1" baseline="-25000" dirty="0">
                <a:solidFill>
                  <a:schemeClr val="bg1"/>
                </a:solidFill>
                <a:latin typeface="+mn-lt"/>
                <a:ea typeface="Verdana"/>
                <a:cs typeface="Verdana"/>
                <a:sym typeface="Verdana"/>
              </a:rPr>
              <a:t>(s)</a:t>
            </a:r>
            <a:r>
              <a:rPr lang="en-US" dirty="0">
                <a:solidFill>
                  <a:schemeClr val="bg1"/>
                </a:solidFill>
                <a:latin typeface="+mn-lt"/>
                <a:ea typeface="Verdana"/>
                <a:cs typeface="Verdana"/>
                <a:sym typeface="Verdana"/>
              </a:rPr>
              <a:t> sofre redução e é o ânodo da pilha.</a:t>
            </a:r>
            <a:endParaRPr lang="en-US" dirty="0">
              <a:solidFill>
                <a:schemeClr val="bg1"/>
              </a:solidFill>
              <a:latin typeface="+mn-lt"/>
              <a:ea typeface="Verdana"/>
              <a:cs typeface="Verdana"/>
            </a:endParaRPr>
          </a:p>
          <a:p>
            <a:endParaRPr lang="pt-BR" dirty="0">
              <a:solidFill>
                <a:schemeClr val="bg1"/>
              </a:solidFill>
            </a:endParaRPr>
          </a:p>
        </p:txBody>
      </p:sp>
      <p:sp>
        <p:nvSpPr>
          <p:cNvPr id="18" name="Espaço Reservado para Texto 17">
            <a:extLst>
              <a:ext uri="{FF2B5EF4-FFF2-40B4-BE49-F238E27FC236}">
                <a16:creationId xmlns:a16="http://schemas.microsoft.com/office/drawing/2014/main" id="{44979D53-3C58-9BFE-821A-965811B25A65}"/>
              </a:ext>
            </a:extLst>
          </p:cNvPr>
          <p:cNvSpPr>
            <a:spLocks noGrp="1"/>
          </p:cNvSpPr>
          <p:nvPr>
            <p:ph type="body" idx="13"/>
          </p:nvPr>
        </p:nvSpPr>
        <p:spPr>
          <a:xfrm>
            <a:off x="1398587" y="5661563"/>
            <a:ext cx="3963987" cy="681761"/>
          </a:xfrm>
          <a:solidFill>
            <a:srgbClr val="D63434"/>
          </a:solidFill>
        </p:spPr>
        <p:txBody>
          <a:bodyPr/>
          <a:lstStyle/>
          <a:p>
            <a:r>
              <a:rPr lang="en-US" dirty="0">
                <a:solidFill>
                  <a:schemeClr val="bg1"/>
                </a:solidFill>
                <a:latin typeface="+mn-lt"/>
                <a:ea typeface="Verdana"/>
                <a:cs typeface="Verdana"/>
                <a:sym typeface="Verdana"/>
              </a:rPr>
              <a:t>O </a:t>
            </a:r>
            <a:r>
              <a:rPr lang="en-US" b="1" dirty="0">
                <a:solidFill>
                  <a:schemeClr val="bg1"/>
                </a:solidFill>
                <a:latin typeface="+mn-lt"/>
                <a:ea typeface="Verdana"/>
                <a:cs typeface="Verdana"/>
                <a:sym typeface="Verdana"/>
              </a:rPr>
              <a:t>Y</a:t>
            </a:r>
            <a:r>
              <a:rPr lang="en-US" b="1" baseline="-25000" dirty="0">
                <a:solidFill>
                  <a:schemeClr val="bg1"/>
                </a:solidFill>
                <a:latin typeface="+mn-lt"/>
                <a:ea typeface="Verdana"/>
                <a:cs typeface="Verdana"/>
                <a:sym typeface="Verdana"/>
              </a:rPr>
              <a:t>(s)</a:t>
            </a:r>
            <a:r>
              <a:rPr lang="en-US" dirty="0">
                <a:solidFill>
                  <a:schemeClr val="bg1"/>
                </a:solidFill>
                <a:latin typeface="+mn-lt"/>
                <a:ea typeface="Verdana"/>
                <a:cs typeface="Verdana"/>
                <a:sym typeface="Verdana"/>
              </a:rPr>
              <a:t> sofre oxidação e é o cátodo da pilha.</a:t>
            </a:r>
            <a:endParaRPr lang="pt-BR" dirty="0">
              <a:solidFill>
                <a:schemeClr val="bg1"/>
              </a:solidFill>
            </a:endParaRPr>
          </a:p>
        </p:txBody>
      </p:sp>
      <p:sp>
        <p:nvSpPr>
          <p:cNvPr id="20" name="Espaço Reservado para Texto 19">
            <a:extLst>
              <a:ext uri="{FF2B5EF4-FFF2-40B4-BE49-F238E27FC236}">
                <a16:creationId xmlns:a16="http://schemas.microsoft.com/office/drawing/2014/main" id="{00BCD3F5-344A-6FBD-6F70-B8F6377284A6}"/>
              </a:ext>
            </a:extLst>
          </p:cNvPr>
          <p:cNvSpPr>
            <a:spLocks noGrp="1"/>
          </p:cNvSpPr>
          <p:nvPr>
            <p:ph type="body" sz="quarter" idx="15"/>
          </p:nvPr>
        </p:nvSpPr>
        <p:spPr>
          <a:xfrm>
            <a:off x="570526" y="1036560"/>
            <a:ext cx="5103783" cy="996951"/>
          </a:xfrm>
        </p:spPr>
        <p:txBody>
          <a:bodyPr/>
          <a:lstStyle/>
          <a:p>
            <a:r>
              <a:rPr lang="pt-BR" dirty="0"/>
              <a:t>Considere a seguinte reação eletroquímica:</a:t>
            </a:r>
          </a:p>
          <a:p>
            <a:endParaRPr lang="pt-BR" dirty="0"/>
          </a:p>
        </p:txBody>
      </p:sp>
      <p:pic>
        <p:nvPicPr>
          <p:cNvPr id="10" name="Imagem 7">
            <a:extLst>
              <a:ext uri="{FF2B5EF4-FFF2-40B4-BE49-F238E27FC236}">
                <a16:creationId xmlns:a16="http://schemas.microsoft.com/office/drawing/2014/main" id="{DFA29B54-3B07-ECC1-8377-179585FE5F39}"/>
              </a:ext>
            </a:extLst>
          </p:cNvPr>
          <p:cNvPicPr>
            <a:picLocks noChangeAspect="1"/>
          </p:cNvPicPr>
          <p:nvPr/>
        </p:nvPicPr>
        <p:blipFill>
          <a:blip r:embed="rId3"/>
          <a:stretch>
            <a:fillRect/>
          </a:stretch>
        </p:blipFill>
        <p:spPr>
          <a:xfrm>
            <a:off x="800829" y="1407631"/>
            <a:ext cx="4315178" cy="1372199"/>
          </a:xfrm>
          <a:prstGeom prst="rect">
            <a:avLst/>
          </a:prstGeom>
        </p:spPr>
      </p:pic>
      <p:sp>
        <p:nvSpPr>
          <p:cNvPr id="12" name="CaixaDeTexto 11">
            <a:extLst>
              <a:ext uri="{FF2B5EF4-FFF2-40B4-BE49-F238E27FC236}">
                <a16:creationId xmlns:a16="http://schemas.microsoft.com/office/drawing/2014/main" id="{C1C47EBE-ED9E-2427-2360-7880A26230D6}"/>
              </a:ext>
            </a:extLst>
          </p:cNvPr>
          <p:cNvSpPr txBox="1"/>
          <p:nvPr/>
        </p:nvSpPr>
        <p:spPr>
          <a:xfrm>
            <a:off x="662911" y="2807480"/>
            <a:ext cx="73691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kern="1200" dirty="0">
                <a:solidFill>
                  <a:schemeClr val="tx1"/>
                </a:solidFill>
                <a:latin typeface="+mn-lt"/>
                <a:ea typeface="+mn-ea"/>
                <a:cs typeface="+mn-cs"/>
              </a:rPr>
              <a:t>É possível afirmar que: </a:t>
            </a:r>
          </a:p>
        </p:txBody>
      </p:sp>
      <p:sp>
        <p:nvSpPr>
          <p:cNvPr id="11" name="CaixaDeTexto 10">
            <a:extLst>
              <a:ext uri="{FF2B5EF4-FFF2-40B4-BE49-F238E27FC236}">
                <a16:creationId xmlns:a16="http://schemas.microsoft.com/office/drawing/2014/main" id="{23BA6976-C147-8B14-C985-75CD94D663B5}"/>
              </a:ext>
            </a:extLst>
          </p:cNvPr>
          <p:cNvSpPr txBox="1"/>
          <p:nvPr/>
        </p:nvSpPr>
        <p:spPr>
          <a:xfrm>
            <a:off x="570526" y="574895"/>
            <a:ext cx="6111764" cy="461665"/>
          </a:xfrm>
          <a:prstGeom prst="rect">
            <a:avLst/>
          </a:prstGeom>
          <a:noFill/>
        </p:spPr>
        <p:txBody>
          <a:bodyPr wrap="square">
            <a:spAutoFit/>
          </a:bodyPr>
          <a:lstStyle/>
          <a:p>
            <a:r>
              <a:rPr kumimoji="0" lang="pt-BR" sz="2400" b="1" i="0" u="none" strike="noStrike" kern="1200" cap="none" spc="0" normalizeH="0" baseline="0" noProof="0" dirty="0">
                <a:ln>
                  <a:noFill/>
                </a:ln>
                <a:solidFill>
                  <a:prstClr val="black"/>
                </a:solidFill>
                <a:effectLst/>
                <a:uLnTx/>
                <a:uFillTx/>
                <a:latin typeface="Arial"/>
                <a:ea typeface="+mj-ea"/>
                <a:cs typeface="+mj-cs"/>
              </a:rPr>
              <a:t>Correção</a:t>
            </a:r>
            <a:endParaRPr lang="pt-BR" dirty="0"/>
          </a:p>
        </p:txBody>
      </p:sp>
      <p:pic>
        <p:nvPicPr>
          <p:cNvPr id="13" name="Gráfico 12">
            <a:extLst>
              <a:ext uri="{FF2B5EF4-FFF2-40B4-BE49-F238E27FC236}">
                <a16:creationId xmlns:a16="http://schemas.microsoft.com/office/drawing/2014/main" id="{81EAF027-AAA5-130D-9C3F-897780142F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4164" y="3598890"/>
            <a:ext cx="338514" cy="221336"/>
          </a:xfrm>
          <a:prstGeom prst="rect">
            <a:avLst/>
          </a:prstGeom>
        </p:spPr>
      </p:pic>
      <p:pic>
        <p:nvPicPr>
          <p:cNvPr id="14" name="Gráfico 13">
            <a:extLst>
              <a:ext uri="{FF2B5EF4-FFF2-40B4-BE49-F238E27FC236}">
                <a16:creationId xmlns:a16="http://schemas.microsoft.com/office/drawing/2014/main" id="{A324E42F-E134-E0B0-D148-7B689F54E2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26933" y="4253073"/>
            <a:ext cx="247376" cy="247376"/>
          </a:xfrm>
          <a:prstGeom prst="rect">
            <a:avLst/>
          </a:prstGeom>
        </p:spPr>
      </p:pic>
      <p:pic>
        <p:nvPicPr>
          <p:cNvPr id="19" name="Gráfico 18">
            <a:extLst>
              <a:ext uri="{FF2B5EF4-FFF2-40B4-BE49-F238E27FC236}">
                <a16:creationId xmlns:a16="http://schemas.microsoft.com/office/drawing/2014/main" id="{93E1D04D-3841-82D8-35E1-54B2340159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26933" y="4995142"/>
            <a:ext cx="247376" cy="247376"/>
          </a:xfrm>
          <a:prstGeom prst="rect">
            <a:avLst/>
          </a:prstGeom>
        </p:spPr>
      </p:pic>
      <p:pic>
        <p:nvPicPr>
          <p:cNvPr id="21" name="Gráfico 20">
            <a:extLst>
              <a:ext uri="{FF2B5EF4-FFF2-40B4-BE49-F238E27FC236}">
                <a16:creationId xmlns:a16="http://schemas.microsoft.com/office/drawing/2014/main" id="{7C4A115F-0072-815A-6101-80C79FE74F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26933" y="5737211"/>
            <a:ext cx="247376" cy="247376"/>
          </a:xfrm>
          <a:prstGeom prst="rect">
            <a:avLst/>
          </a:prstGeom>
        </p:spPr>
      </p:pic>
      <p:pic>
        <p:nvPicPr>
          <p:cNvPr id="5" name="Imagem 4" descr="Tela de um aparelho celular&#10;&#10;Descrição gerada automaticamente com confiança média">
            <a:extLst>
              <a:ext uri="{FF2B5EF4-FFF2-40B4-BE49-F238E27FC236}">
                <a16:creationId xmlns:a16="http://schemas.microsoft.com/office/drawing/2014/main" id="{46E25425-162A-54B7-FDC8-0C9063380B25}"/>
              </a:ext>
            </a:extLst>
          </p:cNvPr>
          <p:cNvPicPr>
            <a:picLocks noChangeAspect="1"/>
          </p:cNvPicPr>
          <p:nvPr/>
        </p:nvPicPr>
        <p:blipFill>
          <a:blip r:embed="rId8"/>
          <a:stretch>
            <a:fillRect/>
          </a:stretch>
        </p:blipFill>
        <p:spPr>
          <a:xfrm>
            <a:off x="5205951" y="823840"/>
            <a:ext cx="7222876" cy="5409211"/>
          </a:xfrm>
          <a:prstGeom prst="rect">
            <a:avLst/>
          </a:prstGeom>
        </p:spPr>
      </p:pic>
    </p:spTree>
    <p:extLst>
      <p:ext uri="{BB962C8B-B14F-4D97-AF65-F5344CB8AC3E}">
        <p14:creationId xmlns:p14="http://schemas.microsoft.com/office/powerpoint/2010/main" val="1659399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2099B-24BA-4B37-0977-AB8732528E7D}"/>
              </a:ext>
            </a:extLst>
          </p:cNvPr>
          <p:cNvSpPr>
            <a:spLocks noGrp="1"/>
          </p:cNvSpPr>
          <p:nvPr>
            <p:ph type="title"/>
          </p:nvPr>
        </p:nvSpPr>
        <p:spPr>
          <a:xfrm>
            <a:off x="637859" y="571818"/>
            <a:ext cx="10505568" cy="996950"/>
          </a:xfrm>
        </p:spPr>
        <p:txBody>
          <a:bodyPr/>
          <a:lstStyle/>
          <a:p>
            <a:pPr marL="0" marR="0" lvl="0" indent="0" defTabSz="914400" rtl="0" eaLnBrk="1" fontAlgn="auto" latinLnBrk="0" hangingPunct="1">
              <a:lnSpc>
                <a:spcPct val="100000"/>
              </a:lnSpc>
              <a:spcBef>
                <a:spcPts val="0"/>
              </a:spcBef>
              <a:spcAft>
                <a:spcPts val="1800"/>
              </a:spcAft>
              <a:tabLst/>
              <a:defRPr/>
            </a:pPr>
            <a:r>
              <a:rPr kumimoji="0" lang="en-US" i="0" u="none" strike="noStrike" kern="0" cap="none" spc="0" normalizeH="0" baseline="0" noProof="0" dirty="0" err="1">
                <a:ln>
                  <a:noFill/>
                </a:ln>
                <a:solidFill>
                  <a:srgbClr val="000000"/>
                </a:solidFill>
                <a:effectLst/>
                <a:uLnTx/>
                <a:uFillTx/>
                <a:latin typeface="Arial"/>
                <a:ea typeface="Verdana"/>
                <a:cs typeface="Arial"/>
                <a:sym typeface="Arial"/>
              </a:rPr>
              <a:t>Atividade</a:t>
            </a:r>
            <a:r>
              <a:rPr kumimoji="0" lang="en-US" i="0" u="none" strike="noStrike" kern="0" cap="none" spc="0" normalizeH="0" baseline="0" noProof="0" dirty="0">
                <a:ln>
                  <a:noFill/>
                </a:ln>
                <a:solidFill>
                  <a:srgbClr val="000000"/>
                </a:solidFill>
                <a:effectLst/>
                <a:uLnTx/>
                <a:uFillTx/>
                <a:latin typeface="Arial"/>
                <a:ea typeface="Verdana"/>
                <a:cs typeface="Arial"/>
                <a:sym typeface="Arial"/>
              </a:rPr>
              <a:t> 2</a:t>
            </a:r>
            <a:br>
              <a:rPr kumimoji="0" lang="en-US" i="0" u="none" strike="noStrike" kern="0" cap="none" spc="0" normalizeH="0" baseline="0" noProof="0" dirty="0">
                <a:ln>
                  <a:noFill/>
                </a:ln>
                <a:solidFill>
                  <a:srgbClr val="000000"/>
                </a:solidFill>
                <a:effectLst/>
                <a:uLnTx/>
                <a:uFillTx/>
                <a:latin typeface="Arial"/>
                <a:ea typeface="Verdana"/>
                <a:cs typeface="Arial"/>
                <a:sym typeface="Arial"/>
              </a:rPr>
            </a:br>
            <a:br>
              <a:rPr kumimoji="0" lang="en-US" sz="800" i="0" u="none" strike="noStrike" kern="0" cap="none" spc="0" normalizeH="0" baseline="0" noProof="0" dirty="0">
                <a:ln>
                  <a:noFill/>
                </a:ln>
                <a:solidFill>
                  <a:srgbClr val="000000"/>
                </a:solidFill>
                <a:effectLst/>
                <a:uLnTx/>
                <a:uFillTx/>
                <a:latin typeface="Arial"/>
                <a:ea typeface="Verdana"/>
                <a:cs typeface="Arial"/>
                <a:sym typeface="Arial"/>
              </a:rPr>
            </a:br>
            <a:r>
              <a:rPr kumimoji="0" lang="en-US" sz="2000" b="0" i="0" u="none" strike="noStrike" kern="0" cap="none" spc="0" normalizeH="0" baseline="0" noProof="0" dirty="0">
                <a:ln>
                  <a:noFill/>
                </a:ln>
                <a:solidFill>
                  <a:srgbClr val="000000"/>
                </a:solidFill>
                <a:effectLst/>
                <a:uLnTx/>
                <a:uFillTx/>
                <a:latin typeface="Arial"/>
                <a:ea typeface="Verdana"/>
                <a:cs typeface="Arial"/>
                <a:sym typeface="Arial"/>
              </a:rPr>
              <a:t>(UNESP, 2003) A equação seguinte indica as reações que ocorrem em uma pilha:</a:t>
            </a:r>
            <a:br>
              <a:rPr kumimoji="0" lang="en-US" sz="2000" b="0" i="0" u="none" strike="noStrike" kern="0" cap="none" spc="0" normalizeH="0" baseline="0" noProof="0" dirty="0">
                <a:ln>
                  <a:noFill/>
                </a:ln>
                <a:solidFill>
                  <a:srgbClr val="000000"/>
                </a:solidFill>
                <a:effectLst/>
                <a:uLnTx/>
                <a:uFillTx/>
                <a:latin typeface="Arial"/>
                <a:ea typeface="Verdana"/>
                <a:cs typeface="Arial"/>
                <a:sym typeface="Arial"/>
              </a:rPr>
            </a:b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Zn</a:t>
            </a:r>
            <a:r>
              <a:rPr kumimoji="0" lang="en-US" sz="2000" b="0" i="0" u="none" strike="noStrike" kern="0" cap="none" spc="0" normalizeH="0" baseline="-25000" noProof="0" dirty="0">
                <a:ln>
                  <a:noFill/>
                </a:ln>
                <a:solidFill>
                  <a:srgbClr val="000000"/>
                </a:solidFill>
                <a:effectLst/>
                <a:uLnTx/>
                <a:uFillTx/>
                <a:latin typeface="Arial"/>
                <a:ea typeface="Verdana" panose="020B0604030504040204" pitchFamily="34" charset="0"/>
                <a:cs typeface="Arial"/>
                <a:sym typeface="Arial"/>
              </a:rPr>
              <a:t>(s) </a:t>
            </a: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 Cu</a:t>
            </a:r>
            <a:r>
              <a:rPr kumimoji="0" lang="en-US" sz="2000" b="0" i="0" u="none" strike="noStrike" kern="0" cap="none" spc="0" normalizeH="0" baseline="30000" noProof="0" dirty="0">
                <a:ln>
                  <a:noFill/>
                </a:ln>
                <a:solidFill>
                  <a:srgbClr val="000000"/>
                </a:solidFill>
                <a:effectLst/>
                <a:uLnTx/>
                <a:uFillTx/>
                <a:latin typeface="Arial"/>
                <a:ea typeface="Verdana" panose="020B0604030504040204" pitchFamily="34" charset="0"/>
                <a:cs typeface="Arial"/>
                <a:sym typeface="Arial"/>
              </a:rPr>
              <a:t>2+</a:t>
            </a:r>
            <a:r>
              <a:rPr kumimoji="0" lang="en-US" sz="2000" b="0" i="0" u="none" strike="noStrike" kern="0" cap="none" spc="0" normalizeH="0" baseline="-25000" noProof="0" dirty="0">
                <a:ln>
                  <a:noFill/>
                </a:ln>
                <a:solidFill>
                  <a:srgbClr val="000000"/>
                </a:solidFill>
                <a:effectLst/>
                <a:uLnTx/>
                <a:uFillTx/>
                <a:latin typeface="Arial"/>
                <a:ea typeface="Verdana" panose="020B0604030504040204" pitchFamily="34" charset="0"/>
                <a:cs typeface="Arial"/>
                <a:sym typeface="Arial"/>
              </a:rPr>
              <a:t>(aq)</a:t>
            </a: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 → Zn</a:t>
            </a:r>
            <a:r>
              <a:rPr kumimoji="0" lang="en-US" sz="2000" b="0" i="0" u="none" strike="noStrike" kern="0" cap="none" spc="0" normalizeH="0" baseline="30000" noProof="0" dirty="0">
                <a:ln>
                  <a:noFill/>
                </a:ln>
                <a:solidFill>
                  <a:srgbClr val="000000"/>
                </a:solidFill>
                <a:effectLst/>
                <a:uLnTx/>
                <a:uFillTx/>
                <a:latin typeface="Arial"/>
                <a:ea typeface="Verdana" panose="020B0604030504040204" pitchFamily="34" charset="0"/>
                <a:cs typeface="Arial"/>
                <a:sym typeface="Arial"/>
              </a:rPr>
              <a:t>2+</a:t>
            </a:r>
            <a:r>
              <a:rPr kumimoji="0" lang="en-US" sz="2000" b="0" i="0" u="none" strike="noStrike" kern="0" cap="none" spc="0" normalizeH="0" baseline="-25000" noProof="0" dirty="0">
                <a:ln>
                  <a:noFill/>
                </a:ln>
                <a:solidFill>
                  <a:srgbClr val="000000"/>
                </a:solidFill>
                <a:effectLst/>
                <a:uLnTx/>
                <a:uFillTx/>
                <a:latin typeface="Arial"/>
                <a:ea typeface="Verdana" panose="020B0604030504040204" pitchFamily="34" charset="0"/>
                <a:cs typeface="Arial"/>
                <a:sym typeface="Arial"/>
              </a:rPr>
              <a:t>(aq) </a:t>
            </a: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 Cu</a:t>
            </a:r>
            <a:r>
              <a:rPr kumimoji="0" lang="en-US" sz="2000" b="0" i="0" u="none" strike="noStrike" kern="0" cap="none" spc="0" normalizeH="0" baseline="-25000" noProof="0" dirty="0">
                <a:ln>
                  <a:noFill/>
                </a:ln>
                <a:solidFill>
                  <a:srgbClr val="000000"/>
                </a:solidFill>
                <a:effectLst/>
                <a:uLnTx/>
                <a:uFillTx/>
                <a:latin typeface="Arial"/>
                <a:ea typeface="Verdana" panose="020B0604030504040204" pitchFamily="34" charset="0"/>
                <a:cs typeface="Arial"/>
                <a:sym typeface="Arial"/>
              </a:rPr>
              <a:t>(s)</a:t>
            </a:r>
            <a:r>
              <a:rPr lang="en-US" sz="2000" b="0" kern="0" dirty="0">
                <a:solidFill>
                  <a:srgbClr val="000000"/>
                </a:solidFill>
                <a:latin typeface="Arial"/>
                <a:ea typeface="Verdana" panose="020B0604030504040204" pitchFamily="34" charset="0"/>
                <a:cs typeface="Arial"/>
                <a:sym typeface="Arial"/>
              </a:rPr>
              <a:t>. </a:t>
            </a: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Podemos afirmar que:</a:t>
            </a:r>
            <a:endParaRPr lang="pt-BR" dirty="0"/>
          </a:p>
        </p:txBody>
      </p:sp>
      <p:sp>
        <p:nvSpPr>
          <p:cNvPr id="3" name="Espaço Reservado para Texto 2">
            <a:extLst>
              <a:ext uri="{FF2B5EF4-FFF2-40B4-BE49-F238E27FC236}">
                <a16:creationId xmlns:a16="http://schemas.microsoft.com/office/drawing/2014/main" id="{CBC7E803-566A-4C7A-78F9-B8F058D4C632}"/>
              </a:ext>
            </a:extLst>
          </p:cNvPr>
          <p:cNvSpPr>
            <a:spLocks noGrp="1"/>
          </p:cNvSpPr>
          <p:nvPr>
            <p:ph type="body" idx="17"/>
          </p:nvPr>
        </p:nvSpPr>
        <p:spPr/>
        <p:txBody>
          <a:bodyPr/>
          <a:lstStyle/>
          <a:p>
            <a:r>
              <a:rPr lang="pt-BR" dirty="0"/>
              <a:t>O zinco metálico é o cátodo.</a:t>
            </a:r>
          </a:p>
          <a:p>
            <a:endParaRPr lang="pt-BR" dirty="0"/>
          </a:p>
        </p:txBody>
      </p:sp>
      <p:sp>
        <p:nvSpPr>
          <p:cNvPr id="4" name="Espaço Reservado para Texto 3">
            <a:extLst>
              <a:ext uri="{FF2B5EF4-FFF2-40B4-BE49-F238E27FC236}">
                <a16:creationId xmlns:a16="http://schemas.microsoft.com/office/drawing/2014/main" id="{D47033C7-07F0-9CDA-7F58-EDC1D0E1C0B0}"/>
              </a:ext>
            </a:extLst>
          </p:cNvPr>
          <p:cNvSpPr>
            <a:spLocks noGrp="1"/>
          </p:cNvSpPr>
          <p:nvPr>
            <p:ph type="body" idx="18"/>
          </p:nvPr>
        </p:nvSpPr>
        <p:spPr/>
        <p:txBody>
          <a:bodyPr/>
          <a:lstStyle/>
          <a:p>
            <a:r>
              <a:rPr lang="pt-BR" dirty="0"/>
              <a:t>Os elétrons passam dos átomos de zinco metálico aos íons de cobre.</a:t>
            </a:r>
          </a:p>
          <a:p>
            <a:endParaRPr lang="pt-BR" dirty="0"/>
          </a:p>
        </p:txBody>
      </p:sp>
      <p:sp>
        <p:nvSpPr>
          <p:cNvPr id="5" name="Espaço Reservado para Texto 4">
            <a:extLst>
              <a:ext uri="{FF2B5EF4-FFF2-40B4-BE49-F238E27FC236}">
                <a16:creationId xmlns:a16="http://schemas.microsoft.com/office/drawing/2014/main" id="{C763F95C-6FCA-E196-10E6-BDB3D5A0FADC}"/>
              </a:ext>
            </a:extLst>
          </p:cNvPr>
          <p:cNvSpPr>
            <a:spLocks noGrp="1"/>
          </p:cNvSpPr>
          <p:nvPr>
            <p:ph type="body" idx="19"/>
          </p:nvPr>
        </p:nvSpPr>
        <p:spPr/>
        <p:txBody>
          <a:bodyPr/>
          <a:lstStyle/>
          <a:p>
            <a:r>
              <a:rPr lang="pt-BR" dirty="0"/>
              <a:t>O cobre é o agente redutor.</a:t>
            </a:r>
          </a:p>
          <a:p>
            <a:endParaRPr lang="pt-BR" dirty="0"/>
          </a:p>
        </p:txBody>
      </p:sp>
      <p:sp>
        <p:nvSpPr>
          <p:cNvPr id="6" name="Espaço Reservado para Texto 5">
            <a:extLst>
              <a:ext uri="{FF2B5EF4-FFF2-40B4-BE49-F238E27FC236}">
                <a16:creationId xmlns:a16="http://schemas.microsoft.com/office/drawing/2014/main" id="{9A2748A1-0527-DE87-F91C-4A9E114AAFB1}"/>
              </a:ext>
            </a:extLst>
          </p:cNvPr>
          <p:cNvSpPr>
            <a:spLocks noGrp="1"/>
          </p:cNvSpPr>
          <p:nvPr>
            <p:ph type="body" idx="20"/>
          </p:nvPr>
        </p:nvSpPr>
        <p:spPr/>
        <p:txBody>
          <a:bodyPr/>
          <a:lstStyle/>
          <a:p>
            <a:r>
              <a:rPr lang="pt-BR" dirty="0"/>
              <a:t>O zinco metálico sofre aumento de massa.</a:t>
            </a:r>
          </a:p>
          <a:p>
            <a:endParaRPr lang="pt-BR" dirty="0"/>
          </a:p>
        </p:txBody>
      </p:sp>
      <p:sp>
        <p:nvSpPr>
          <p:cNvPr id="7" name="Espaço Reservado para Texto 6">
            <a:extLst>
              <a:ext uri="{FF2B5EF4-FFF2-40B4-BE49-F238E27FC236}">
                <a16:creationId xmlns:a16="http://schemas.microsoft.com/office/drawing/2014/main" id="{49A036FC-B80F-C599-17BA-F95D41207061}"/>
              </a:ext>
            </a:extLst>
          </p:cNvPr>
          <p:cNvSpPr>
            <a:spLocks noGrp="1"/>
          </p:cNvSpPr>
          <p:nvPr>
            <p:ph type="body" idx="21"/>
          </p:nvPr>
        </p:nvSpPr>
        <p:spPr/>
        <p:txBody>
          <a:bodyPr/>
          <a:lstStyle/>
          <a:p>
            <a:r>
              <a:rPr lang="pt-BR" dirty="0"/>
              <a:t>O íon cobre sofre oxidação.</a:t>
            </a:r>
          </a:p>
          <a:p>
            <a:endParaRPr lang="pt-BR" dirty="0"/>
          </a:p>
        </p:txBody>
      </p:sp>
      <p:grpSp>
        <p:nvGrpSpPr>
          <p:cNvPr id="8" name="Agrupar 7">
            <a:extLst>
              <a:ext uri="{FF2B5EF4-FFF2-40B4-BE49-F238E27FC236}">
                <a16:creationId xmlns:a16="http://schemas.microsoft.com/office/drawing/2014/main" id="{4C2B944F-EB90-2CF6-D358-6E8420F61A52}"/>
              </a:ext>
            </a:extLst>
          </p:cNvPr>
          <p:cNvGrpSpPr/>
          <p:nvPr/>
        </p:nvGrpSpPr>
        <p:grpSpPr>
          <a:xfrm>
            <a:off x="10133920" y="6296820"/>
            <a:ext cx="1337355" cy="259554"/>
            <a:chOff x="10401299" y="6598445"/>
            <a:chExt cx="1337355" cy="259554"/>
          </a:xfrm>
        </p:grpSpPr>
        <p:sp>
          <p:nvSpPr>
            <p:cNvPr id="9" name="Retângulo: Cantos Superiores Arredondados 8">
              <a:extLst>
                <a:ext uri="{FF2B5EF4-FFF2-40B4-BE49-F238E27FC236}">
                  <a16:creationId xmlns:a16="http://schemas.microsoft.com/office/drawing/2014/main" id="{B76FCE51-E546-C847-9E46-D9271F509DBB}"/>
                </a:ext>
              </a:extLst>
            </p:cNvPr>
            <p:cNvSpPr/>
            <p:nvPr/>
          </p:nvSpPr>
          <p:spPr>
            <a:xfrm>
              <a:off x="10401299" y="6598445"/>
              <a:ext cx="1337355" cy="259554"/>
            </a:xfrm>
            <a:prstGeom prst="round2SameRect">
              <a:avLst>
                <a:gd name="adj1" fmla="val 50000"/>
                <a:gd name="adj2" fmla="val 0"/>
              </a:avLst>
            </a:prstGeom>
            <a:solidFill>
              <a:srgbClr val="5488C4"/>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bIns="108000"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200" b="1" i="0" u="none" strike="noStrike" kern="400" cap="none" spc="0" normalizeH="0" baseline="0" noProof="0" dirty="0">
                  <a:ln>
                    <a:noFill/>
                  </a:ln>
                  <a:solidFill>
                    <a:prstClr val="white"/>
                  </a:solidFill>
                  <a:effectLst/>
                  <a:uLnTx/>
                  <a:uFillTx/>
                  <a:latin typeface="Arial"/>
                  <a:ea typeface="+mn-ea"/>
                  <a:cs typeface="+mn-cs"/>
                  <a:sym typeface="Arial"/>
                </a:rPr>
                <a:t>CONTINUA</a:t>
              </a:r>
              <a:endParaRPr kumimoji="0" lang="pt-BR" sz="1400" b="1" i="0" u="none" strike="noStrike" kern="400" cap="none" spc="0" normalizeH="0" baseline="0" noProof="0" dirty="0">
                <a:ln>
                  <a:noFill/>
                </a:ln>
                <a:solidFill>
                  <a:prstClr val="white"/>
                </a:solidFill>
                <a:effectLst/>
                <a:uLnTx/>
                <a:uFillTx/>
                <a:latin typeface="Arial"/>
                <a:ea typeface="+mn-ea"/>
                <a:cs typeface="+mn-cs"/>
                <a:sym typeface="Arial"/>
              </a:endParaRPr>
            </a:p>
          </p:txBody>
        </p:sp>
        <p:cxnSp>
          <p:nvCxnSpPr>
            <p:cNvPr id="10" name="Conector de Seta Reta 9">
              <a:extLst>
                <a:ext uri="{FF2B5EF4-FFF2-40B4-BE49-F238E27FC236}">
                  <a16:creationId xmlns:a16="http://schemas.microsoft.com/office/drawing/2014/main" id="{9A607B5E-523A-B375-9002-334D3EF85955}"/>
                </a:ext>
              </a:extLst>
            </p:cNvPr>
            <p:cNvCxnSpPr>
              <a:cxnSpLocks/>
            </p:cNvCxnSpPr>
            <p:nvPr/>
          </p:nvCxnSpPr>
          <p:spPr>
            <a:xfrm rot="16200000">
              <a:off x="11552213" y="6668095"/>
              <a:ext cx="0" cy="120253"/>
            </a:xfrm>
            <a:prstGeom prst="straightConnector1">
              <a:avLst/>
            </a:prstGeom>
            <a:ln w="19050" cap="rnd">
              <a:solidFill>
                <a:schemeClr val="bg1"/>
              </a:solidFill>
              <a:miter lim="800000"/>
              <a:headEnd w="lg" len="sm"/>
              <a:tailEnd type="arrow" w="med" len="sm"/>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3578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Texto 2">
            <a:extLst>
              <a:ext uri="{FF2B5EF4-FFF2-40B4-BE49-F238E27FC236}">
                <a16:creationId xmlns:a16="http://schemas.microsoft.com/office/drawing/2014/main" id="{302E020C-2878-F8A7-A8F0-8EB76A2B5E50}"/>
              </a:ext>
            </a:extLst>
          </p:cNvPr>
          <p:cNvSpPr>
            <a:spLocks noGrp="1"/>
          </p:cNvSpPr>
          <p:nvPr>
            <p:ph type="body" idx="17"/>
          </p:nvPr>
        </p:nvSpPr>
        <p:spPr>
          <a:xfrm>
            <a:off x="1398588" y="1882558"/>
            <a:ext cx="9393237" cy="757163"/>
          </a:xfrm>
          <a:solidFill>
            <a:srgbClr val="D63434"/>
          </a:solidFill>
        </p:spPr>
        <p:txBody>
          <a:bodyPr/>
          <a:lstStyle/>
          <a:p>
            <a:r>
              <a:rPr lang="en-US" dirty="0">
                <a:latin typeface="+mn-lt"/>
                <a:ea typeface="Verdana"/>
                <a:cs typeface="Verdana"/>
                <a:sym typeface="Verdana"/>
              </a:rPr>
              <a:t>O zinco metálico é o cátodo.</a:t>
            </a:r>
            <a:endParaRPr lang="en-US" dirty="0">
              <a:latin typeface="+mn-lt"/>
              <a:ea typeface="Verdana"/>
              <a:cs typeface="Verdana"/>
            </a:endParaRPr>
          </a:p>
          <a:p>
            <a:endParaRPr lang="pt-BR" b="1" dirty="0">
              <a:solidFill>
                <a:schemeClr val="bg1"/>
              </a:solidFill>
            </a:endParaRPr>
          </a:p>
        </p:txBody>
      </p:sp>
      <p:sp>
        <p:nvSpPr>
          <p:cNvPr id="16" name="Espaço Reservado para Texto 3">
            <a:extLst>
              <a:ext uri="{FF2B5EF4-FFF2-40B4-BE49-F238E27FC236}">
                <a16:creationId xmlns:a16="http://schemas.microsoft.com/office/drawing/2014/main" id="{9949B321-D76A-DDFA-F86E-0636A84722DC}"/>
              </a:ext>
            </a:extLst>
          </p:cNvPr>
          <p:cNvSpPr>
            <a:spLocks noGrp="1"/>
          </p:cNvSpPr>
          <p:nvPr>
            <p:ph type="body" idx="18"/>
          </p:nvPr>
        </p:nvSpPr>
        <p:spPr>
          <a:xfrm>
            <a:off x="1398588" y="5413103"/>
            <a:ext cx="9393237" cy="757163"/>
          </a:xfrm>
          <a:solidFill>
            <a:srgbClr val="7BB937"/>
          </a:solidFill>
        </p:spPr>
        <p:txBody>
          <a:bodyPr/>
          <a:lstStyle/>
          <a:p>
            <a:r>
              <a:rPr lang="en-US" b="1" dirty="0">
                <a:solidFill>
                  <a:schemeClr val="tx1"/>
                </a:solidFill>
                <a:latin typeface="+mn-lt"/>
                <a:ea typeface="Verdana"/>
                <a:cs typeface="Verdana"/>
                <a:sym typeface="Verdana"/>
              </a:rPr>
              <a:t>Os elétrons passam dos átomos de zinco metálico aos íons de cobre.</a:t>
            </a:r>
            <a:endParaRPr lang="en-US" b="1" dirty="0">
              <a:solidFill>
                <a:schemeClr val="tx1"/>
              </a:solidFill>
              <a:latin typeface="+mn-lt"/>
            </a:endParaRPr>
          </a:p>
          <a:p>
            <a:endParaRPr lang="pt-BR" b="1" dirty="0">
              <a:solidFill>
                <a:schemeClr val="bg1"/>
              </a:solidFill>
            </a:endParaRPr>
          </a:p>
        </p:txBody>
      </p:sp>
      <p:sp>
        <p:nvSpPr>
          <p:cNvPr id="17" name="Espaço Reservado para Texto 4">
            <a:extLst>
              <a:ext uri="{FF2B5EF4-FFF2-40B4-BE49-F238E27FC236}">
                <a16:creationId xmlns:a16="http://schemas.microsoft.com/office/drawing/2014/main" id="{2DD93233-8B7A-FD9D-5FF7-B66EA43C2E22}"/>
              </a:ext>
            </a:extLst>
          </p:cNvPr>
          <p:cNvSpPr>
            <a:spLocks noGrp="1"/>
          </p:cNvSpPr>
          <p:nvPr>
            <p:ph type="body" idx="19"/>
          </p:nvPr>
        </p:nvSpPr>
        <p:spPr>
          <a:xfrm>
            <a:off x="1398588" y="4530466"/>
            <a:ext cx="9393237" cy="757163"/>
          </a:xfrm>
          <a:solidFill>
            <a:srgbClr val="D63434"/>
          </a:solidFill>
        </p:spPr>
        <p:txBody>
          <a:bodyPr/>
          <a:lstStyle/>
          <a:p>
            <a:r>
              <a:rPr lang="en-US" dirty="0">
                <a:latin typeface="+mn-lt"/>
                <a:ea typeface="Verdana"/>
                <a:cs typeface="Verdana"/>
                <a:sym typeface="Verdana"/>
              </a:rPr>
              <a:t>O cobre é o agente redutor</a:t>
            </a:r>
            <a:r>
              <a:rPr lang="en-US" dirty="0">
                <a:solidFill>
                  <a:srgbClr val="000000"/>
                </a:solidFill>
                <a:latin typeface="+mn-lt"/>
                <a:ea typeface="Verdana"/>
                <a:cs typeface="Verdana"/>
                <a:sym typeface="Verdana"/>
              </a:rPr>
              <a:t>.</a:t>
            </a:r>
            <a:endParaRPr lang="en-US" dirty="0">
              <a:solidFill>
                <a:srgbClr val="000000"/>
              </a:solidFill>
              <a:latin typeface="+mn-lt"/>
              <a:ea typeface="Verdana"/>
              <a:cs typeface="Verdana"/>
            </a:endParaRPr>
          </a:p>
          <a:p>
            <a:endParaRPr lang="pt-BR" b="1" dirty="0">
              <a:solidFill>
                <a:schemeClr val="bg1"/>
              </a:solidFill>
            </a:endParaRPr>
          </a:p>
        </p:txBody>
      </p:sp>
      <p:sp>
        <p:nvSpPr>
          <p:cNvPr id="18" name="Espaço Reservado para Texto 5">
            <a:extLst>
              <a:ext uri="{FF2B5EF4-FFF2-40B4-BE49-F238E27FC236}">
                <a16:creationId xmlns:a16="http://schemas.microsoft.com/office/drawing/2014/main" id="{D8526254-565E-FA81-D054-A922AE7D3E9E}"/>
              </a:ext>
            </a:extLst>
          </p:cNvPr>
          <p:cNvSpPr>
            <a:spLocks noGrp="1"/>
          </p:cNvSpPr>
          <p:nvPr>
            <p:ph type="body" idx="20"/>
          </p:nvPr>
        </p:nvSpPr>
        <p:spPr>
          <a:xfrm>
            <a:off x="1398588" y="3647829"/>
            <a:ext cx="9393237" cy="757163"/>
          </a:xfrm>
          <a:solidFill>
            <a:srgbClr val="D63434"/>
          </a:solidFill>
        </p:spPr>
        <p:txBody>
          <a:bodyPr/>
          <a:lstStyle/>
          <a:p>
            <a:r>
              <a:rPr lang="en-US" dirty="0">
                <a:latin typeface="+mn-lt"/>
                <a:ea typeface="Verdana"/>
                <a:cs typeface="Verdana"/>
                <a:sym typeface="Verdana"/>
              </a:rPr>
              <a:t>O zinco metálico sofre aumento de massa.</a:t>
            </a:r>
            <a:endParaRPr lang="en-US" dirty="0">
              <a:latin typeface="+mn-lt"/>
              <a:ea typeface="Verdana"/>
              <a:cs typeface="Verdana"/>
            </a:endParaRPr>
          </a:p>
          <a:p>
            <a:endParaRPr lang="pt-BR" b="1" dirty="0">
              <a:solidFill>
                <a:schemeClr val="bg1"/>
              </a:solidFill>
            </a:endParaRPr>
          </a:p>
        </p:txBody>
      </p:sp>
      <p:sp>
        <p:nvSpPr>
          <p:cNvPr id="21" name="Espaço Reservado para Texto 6">
            <a:extLst>
              <a:ext uri="{FF2B5EF4-FFF2-40B4-BE49-F238E27FC236}">
                <a16:creationId xmlns:a16="http://schemas.microsoft.com/office/drawing/2014/main" id="{708FF8E4-5A05-13D9-E0F1-4613CB75FAAC}"/>
              </a:ext>
            </a:extLst>
          </p:cNvPr>
          <p:cNvSpPr>
            <a:spLocks noGrp="1"/>
          </p:cNvSpPr>
          <p:nvPr>
            <p:ph type="body" idx="21"/>
          </p:nvPr>
        </p:nvSpPr>
        <p:spPr>
          <a:xfrm>
            <a:off x="1398588" y="2765194"/>
            <a:ext cx="9393237" cy="757163"/>
          </a:xfrm>
          <a:solidFill>
            <a:srgbClr val="D63434"/>
          </a:solidFill>
        </p:spPr>
        <p:txBody>
          <a:bodyPr/>
          <a:lstStyle/>
          <a:p>
            <a:r>
              <a:rPr lang="en-US" dirty="0">
                <a:latin typeface="+mn-lt"/>
                <a:ea typeface="Verdana"/>
                <a:cs typeface="Verdana"/>
                <a:sym typeface="Verdana"/>
              </a:rPr>
              <a:t>O íon cobre sofre oxidação.</a:t>
            </a:r>
            <a:endParaRPr lang="en-US" dirty="0">
              <a:latin typeface="+mn-lt"/>
              <a:ea typeface="Verdana"/>
              <a:cs typeface="Verdana"/>
            </a:endParaRPr>
          </a:p>
          <a:p>
            <a:endParaRPr lang="pt-BR" b="1" dirty="0">
              <a:solidFill>
                <a:schemeClr val="bg1"/>
              </a:solidFill>
            </a:endParaRPr>
          </a:p>
        </p:txBody>
      </p:sp>
      <p:pic>
        <p:nvPicPr>
          <p:cNvPr id="22" name="Gráfico 21">
            <a:extLst>
              <a:ext uri="{FF2B5EF4-FFF2-40B4-BE49-F238E27FC236}">
                <a16:creationId xmlns:a16="http://schemas.microsoft.com/office/drawing/2014/main" id="{7E97A68F-9110-B092-FA66-5B6F91F1E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5594" y="5613522"/>
            <a:ext cx="338514" cy="221336"/>
          </a:xfrm>
          <a:prstGeom prst="rect">
            <a:avLst/>
          </a:prstGeom>
        </p:spPr>
      </p:pic>
      <p:pic>
        <p:nvPicPr>
          <p:cNvPr id="23" name="Gráfico 22">
            <a:extLst>
              <a:ext uri="{FF2B5EF4-FFF2-40B4-BE49-F238E27FC236}">
                <a16:creationId xmlns:a16="http://schemas.microsoft.com/office/drawing/2014/main" id="{345FFDE9-F169-27F1-E512-D2F3FF6391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91163" y="2126992"/>
            <a:ext cx="247376" cy="247376"/>
          </a:xfrm>
          <a:prstGeom prst="rect">
            <a:avLst/>
          </a:prstGeom>
        </p:spPr>
      </p:pic>
      <p:pic>
        <p:nvPicPr>
          <p:cNvPr id="24" name="Gráfico 23">
            <a:extLst>
              <a:ext uri="{FF2B5EF4-FFF2-40B4-BE49-F238E27FC236}">
                <a16:creationId xmlns:a16="http://schemas.microsoft.com/office/drawing/2014/main" id="{80C90EC7-720E-8E9E-2B0B-BE5F00C3E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91163" y="4813456"/>
            <a:ext cx="247376" cy="247376"/>
          </a:xfrm>
          <a:prstGeom prst="rect">
            <a:avLst/>
          </a:prstGeom>
        </p:spPr>
      </p:pic>
      <p:pic>
        <p:nvPicPr>
          <p:cNvPr id="25" name="Gráfico 24">
            <a:extLst>
              <a:ext uri="{FF2B5EF4-FFF2-40B4-BE49-F238E27FC236}">
                <a16:creationId xmlns:a16="http://schemas.microsoft.com/office/drawing/2014/main" id="{5815D943-895C-3F94-AB69-55014FE4DB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25674" y="3902722"/>
            <a:ext cx="247376" cy="247376"/>
          </a:xfrm>
          <a:prstGeom prst="rect">
            <a:avLst/>
          </a:prstGeom>
        </p:spPr>
      </p:pic>
      <p:pic>
        <p:nvPicPr>
          <p:cNvPr id="26" name="Gráfico 25">
            <a:extLst>
              <a:ext uri="{FF2B5EF4-FFF2-40B4-BE49-F238E27FC236}">
                <a16:creationId xmlns:a16="http://schemas.microsoft.com/office/drawing/2014/main" id="{E82BF5C4-3B0C-4DF9-6272-B0EE1334D0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91163" y="3020087"/>
            <a:ext cx="247376" cy="247376"/>
          </a:xfrm>
          <a:prstGeom prst="rect">
            <a:avLst/>
          </a:prstGeom>
        </p:spPr>
      </p:pic>
      <p:sp>
        <p:nvSpPr>
          <p:cNvPr id="4" name="CaixaDeTexto 3">
            <a:extLst>
              <a:ext uri="{FF2B5EF4-FFF2-40B4-BE49-F238E27FC236}">
                <a16:creationId xmlns:a16="http://schemas.microsoft.com/office/drawing/2014/main" id="{DE4843AE-D102-14FC-24AB-E9BF4BC4660D}"/>
              </a:ext>
            </a:extLst>
          </p:cNvPr>
          <p:cNvSpPr txBox="1"/>
          <p:nvPr/>
        </p:nvSpPr>
        <p:spPr>
          <a:xfrm>
            <a:off x="771434" y="519407"/>
            <a:ext cx="5933464" cy="46166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r>
              <a:rPr kumimoji="0" lang="pt-BR" sz="2400" b="1" i="0" u="none" strike="noStrike" kern="1200" cap="none" spc="0" normalizeH="0" baseline="0" noProof="0" dirty="0">
                <a:ln>
                  <a:noFill/>
                </a:ln>
                <a:solidFill>
                  <a:prstClr val="black"/>
                </a:solidFill>
                <a:effectLst/>
                <a:uLnTx/>
                <a:uFillTx/>
                <a:latin typeface="Arial"/>
                <a:ea typeface="+mj-ea"/>
                <a:cs typeface="Arial"/>
                <a:sym typeface="Arial"/>
              </a:rPr>
              <a:t>Correção</a:t>
            </a:r>
          </a:p>
        </p:txBody>
      </p:sp>
      <p:sp>
        <p:nvSpPr>
          <p:cNvPr id="8" name="Título 1">
            <a:extLst>
              <a:ext uri="{FF2B5EF4-FFF2-40B4-BE49-F238E27FC236}">
                <a16:creationId xmlns:a16="http://schemas.microsoft.com/office/drawing/2014/main" id="{15700A72-701D-8A63-D0EF-A67A4885F26F}"/>
              </a:ext>
            </a:extLst>
          </p:cNvPr>
          <p:cNvSpPr>
            <a:spLocks noGrp="1"/>
          </p:cNvSpPr>
          <p:nvPr>
            <p:ph type="title"/>
          </p:nvPr>
        </p:nvSpPr>
        <p:spPr>
          <a:xfrm>
            <a:off x="722660" y="1067305"/>
            <a:ext cx="10505568" cy="996950"/>
          </a:xfrm>
        </p:spPr>
        <p:txBody>
          <a:bodyPr/>
          <a:lstStyle/>
          <a:p>
            <a:pPr marL="0" marR="0" lvl="0" indent="0" defTabSz="914400" rtl="0" eaLnBrk="1" fontAlgn="auto" latinLnBrk="0" hangingPunct="1">
              <a:lnSpc>
                <a:spcPct val="100000"/>
              </a:lnSpc>
              <a:spcBef>
                <a:spcPts val="0"/>
              </a:spcBef>
              <a:spcAft>
                <a:spcPts val="1200"/>
              </a:spcAft>
              <a:tabLst/>
              <a:defRPr/>
            </a:pPr>
            <a:r>
              <a:rPr kumimoji="0" lang="en-US" sz="2000" b="0" i="0" u="none" strike="noStrike" kern="0" cap="none" spc="0" normalizeH="0" baseline="0" noProof="0" dirty="0">
                <a:ln>
                  <a:noFill/>
                </a:ln>
                <a:solidFill>
                  <a:srgbClr val="000000"/>
                </a:solidFill>
                <a:effectLst/>
                <a:uLnTx/>
                <a:uFillTx/>
                <a:latin typeface="Arial"/>
                <a:ea typeface="Verdana"/>
                <a:cs typeface="Arial"/>
                <a:sym typeface="Arial"/>
              </a:rPr>
              <a:t>(UNESP, 2003) A equação seguinte indica as reações que ocorrem em uma pilha:</a:t>
            </a:r>
            <a:br>
              <a:rPr kumimoji="0" lang="en-US" sz="2000" b="0" i="0" u="none" strike="noStrike" kern="0" cap="none" spc="0" normalizeH="0" baseline="0" noProof="0" dirty="0">
                <a:ln>
                  <a:noFill/>
                </a:ln>
                <a:solidFill>
                  <a:srgbClr val="000000"/>
                </a:solidFill>
                <a:effectLst/>
                <a:uLnTx/>
                <a:uFillTx/>
                <a:latin typeface="Arial"/>
                <a:ea typeface="Verdana"/>
                <a:cs typeface="Arial"/>
                <a:sym typeface="Arial"/>
              </a:rPr>
            </a:b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Zn</a:t>
            </a:r>
            <a:r>
              <a:rPr kumimoji="0" lang="en-US" sz="2000" b="0" i="0" u="none" strike="noStrike" kern="0" cap="none" spc="0" normalizeH="0" baseline="-25000" noProof="0" dirty="0">
                <a:ln>
                  <a:noFill/>
                </a:ln>
                <a:solidFill>
                  <a:srgbClr val="000000"/>
                </a:solidFill>
                <a:effectLst/>
                <a:uLnTx/>
                <a:uFillTx/>
                <a:latin typeface="Arial"/>
                <a:ea typeface="Verdana" panose="020B0604030504040204" pitchFamily="34" charset="0"/>
                <a:cs typeface="Arial"/>
                <a:sym typeface="Arial"/>
              </a:rPr>
              <a:t>(s) </a:t>
            </a: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 Cu</a:t>
            </a:r>
            <a:r>
              <a:rPr kumimoji="0" lang="en-US" sz="2000" b="0" i="0" u="none" strike="noStrike" kern="0" cap="none" spc="0" normalizeH="0" baseline="30000" noProof="0" dirty="0">
                <a:ln>
                  <a:noFill/>
                </a:ln>
                <a:solidFill>
                  <a:srgbClr val="000000"/>
                </a:solidFill>
                <a:effectLst/>
                <a:uLnTx/>
                <a:uFillTx/>
                <a:latin typeface="Arial"/>
                <a:ea typeface="Verdana" panose="020B0604030504040204" pitchFamily="34" charset="0"/>
                <a:cs typeface="Arial"/>
                <a:sym typeface="Arial"/>
              </a:rPr>
              <a:t>2+</a:t>
            </a:r>
            <a:r>
              <a:rPr kumimoji="0" lang="en-US" sz="2000" b="0" i="0" u="none" strike="noStrike" kern="0" cap="none" spc="0" normalizeH="0" baseline="-25000" noProof="0" dirty="0">
                <a:ln>
                  <a:noFill/>
                </a:ln>
                <a:solidFill>
                  <a:srgbClr val="000000"/>
                </a:solidFill>
                <a:effectLst/>
                <a:uLnTx/>
                <a:uFillTx/>
                <a:latin typeface="Arial"/>
                <a:ea typeface="Verdana" panose="020B0604030504040204" pitchFamily="34" charset="0"/>
                <a:cs typeface="Arial"/>
                <a:sym typeface="Arial"/>
              </a:rPr>
              <a:t>(aq)</a:t>
            </a: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 → Zn</a:t>
            </a:r>
            <a:r>
              <a:rPr kumimoji="0" lang="en-US" sz="2000" b="0" i="0" u="none" strike="noStrike" kern="0" cap="none" spc="0" normalizeH="0" baseline="30000" noProof="0" dirty="0">
                <a:ln>
                  <a:noFill/>
                </a:ln>
                <a:solidFill>
                  <a:srgbClr val="000000"/>
                </a:solidFill>
                <a:effectLst/>
                <a:uLnTx/>
                <a:uFillTx/>
                <a:latin typeface="Arial"/>
                <a:ea typeface="Verdana" panose="020B0604030504040204" pitchFamily="34" charset="0"/>
                <a:cs typeface="Arial"/>
                <a:sym typeface="Arial"/>
              </a:rPr>
              <a:t>2+</a:t>
            </a:r>
            <a:r>
              <a:rPr kumimoji="0" lang="en-US" sz="2000" b="0" i="0" u="none" strike="noStrike" kern="0" cap="none" spc="0" normalizeH="0" baseline="-25000" noProof="0" dirty="0">
                <a:ln>
                  <a:noFill/>
                </a:ln>
                <a:solidFill>
                  <a:srgbClr val="000000"/>
                </a:solidFill>
                <a:effectLst/>
                <a:uLnTx/>
                <a:uFillTx/>
                <a:latin typeface="Arial"/>
                <a:ea typeface="Verdana" panose="020B0604030504040204" pitchFamily="34" charset="0"/>
                <a:cs typeface="Arial"/>
                <a:sym typeface="Arial"/>
              </a:rPr>
              <a:t>(aq) </a:t>
            </a: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 Cu</a:t>
            </a:r>
            <a:r>
              <a:rPr kumimoji="0" lang="en-US" sz="2000" b="0" i="0" u="none" strike="noStrike" kern="0" cap="none" spc="0" normalizeH="0" baseline="-25000" noProof="0" dirty="0">
                <a:ln>
                  <a:noFill/>
                </a:ln>
                <a:solidFill>
                  <a:srgbClr val="000000"/>
                </a:solidFill>
                <a:effectLst/>
                <a:uLnTx/>
                <a:uFillTx/>
                <a:latin typeface="Arial"/>
                <a:ea typeface="Verdana" panose="020B0604030504040204" pitchFamily="34" charset="0"/>
                <a:cs typeface="Arial"/>
                <a:sym typeface="Arial"/>
              </a:rPr>
              <a:t>(s)</a:t>
            </a:r>
            <a:r>
              <a:rPr lang="en-US" sz="2000" b="0" kern="0" dirty="0">
                <a:solidFill>
                  <a:srgbClr val="000000"/>
                </a:solidFill>
                <a:latin typeface="Arial"/>
                <a:ea typeface="Verdana" panose="020B0604030504040204" pitchFamily="34" charset="0"/>
                <a:cs typeface="Arial"/>
                <a:sym typeface="Arial"/>
              </a:rPr>
              <a:t>. </a:t>
            </a:r>
            <a:r>
              <a:rPr kumimoji="0" lang="en-US" sz="20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a:sym typeface="Arial"/>
              </a:rPr>
              <a:t>Podemos afirmar que:</a:t>
            </a:r>
            <a:endParaRPr lang="pt-BR" dirty="0"/>
          </a:p>
        </p:txBody>
      </p:sp>
    </p:spTree>
    <p:extLst>
      <p:ext uri="{BB962C8B-B14F-4D97-AF65-F5344CB8AC3E}">
        <p14:creationId xmlns:p14="http://schemas.microsoft.com/office/powerpoint/2010/main" val="221329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FEBD5D2-6B46-0214-8347-B29A9C39B45A}"/>
              </a:ext>
            </a:extLst>
          </p:cNvPr>
          <p:cNvSpPr>
            <a:spLocks noGrp="1"/>
          </p:cNvSpPr>
          <p:nvPr>
            <p:ph type="title"/>
          </p:nvPr>
        </p:nvSpPr>
        <p:spPr>
          <a:xfrm>
            <a:off x="719138" y="1153826"/>
            <a:ext cx="10752137" cy="996950"/>
          </a:xfrm>
        </p:spPr>
        <p:txBody>
          <a:bodyPr/>
          <a:lstStyle/>
          <a:p>
            <a:r>
              <a:rPr lang="pt-BR" i="0" dirty="0">
                <a:solidFill>
                  <a:srgbClr val="0D0D0D"/>
                </a:solidFill>
                <a:effectLst/>
              </a:rPr>
              <a:t>Vamos explorar algumas perguntas reflexivas relacionadas </a:t>
            </a:r>
            <a:br>
              <a:rPr lang="pt-BR" i="0" dirty="0">
                <a:solidFill>
                  <a:srgbClr val="0D0D0D"/>
                </a:solidFill>
                <a:effectLst/>
              </a:rPr>
            </a:br>
            <a:r>
              <a:rPr lang="pt-BR" i="0" dirty="0">
                <a:solidFill>
                  <a:srgbClr val="0D0D0D"/>
                </a:solidFill>
                <a:effectLst/>
              </a:rPr>
              <a:t>ao uso de baterias?</a:t>
            </a:r>
            <a:endParaRPr lang="pt-BR" dirty="0"/>
          </a:p>
        </p:txBody>
      </p:sp>
      <p:sp>
        <p:nvSpPr>
          <p:cNvPr id="2" name="Espaço Reservado para Texto 1">
            <a:extLst>
              <a:ext uri="{FF2B5EF4-FFF2-40B4-BE49-F238E27FC236}">
                <a16:creationId xmlns:a16="http://schemas.microsoft.com/office/drawing/2014/main" id="{CA822EAA-571F-C55D-B464-6A1910C8FF1B}"/>
              </a:ext>
            </a:extLst>
          </p:cNvPr>
          <p:cNvSpPr>
            <a:spLocks noGrp="1"/>
          </p:cNvSpPr>
          <p:nvPr>
            <p:ph type="body" idx="12"/>
          </p:nvPr>
        </p:nvSpPr>
        <p:spPr>
          <a:xfrm>
            <a:off x="719138" y="1945361"/>
            <a:ext cx="5321300" cy="4313237"/>
          </a:xfrm>
        </p:spPr>
        <p:txBody>
          <a:bodyPr/>
          <a:lstStyle/>
          <a:p>
            <a:r>
              <a:rPr lang="pt-BR" dirty="0">
                <a:solidFill>
                  <a:srgbClr val="0D0D0D"/>
                </a:solidFill>
                <a:latin typeface="+mj-lt"/>
                <a:cs typeface="Arial"/>
              </a:rPr>
              <a:t>Em quais equipamentos do seu dia a dia as pilhas e </a:t>
            </a:r>
            <a:r>
              <a:rPr lang="pt-BR" b="0" i="0" dirty="0">
                <a:solidFill>
                  <a:srgbClr val="0D0D0D"/>
                </a:solidFill>
                <a:effectLst/>
                <a:latin typeface="+mj-lt"/>
                <a:cs typeface="Arial"/>
              </a:rPr>
              <a:t>baterias</a:t>
            </a:r>
            <a:r>
              <a:rPr lang="pt-BR" dirty="0">
                <a:solidFill>
                  <a:srgbClr val="0D0D0D"/>
                </a:solidFill>
                <a:latin typeface="+mj-lt"/>
                <a:cs typeface="Arial"/>
              </a:rPr>
              <a:t> estão presentes</a:t>
            </a:r>
            <a:r>
              <a:rPr lang="pt-BR" b="0" i="0" dirty="0">
                <a:solidFill>
                  <a:srgbClr val="0D0D0D"/>
                </a:solidFill>
                <a:effectLst/>
                <a:latin typeface="+mj-lt"/>
                <a:cs typeface="Arial"/>
              </a:rPr>
              <a:t>? Como seria </a:t>
            </a:r>
            <a:r>
              <a:rPr lang="pt-BR" dirty="0">
                <a:solidFill>
                  <a:srgbClr val="0D0D0D"/>
                </a:solidFill>
                <a:latin typeface="+mj-lt"/>
                <a:cs typeface="Arial"/>
              </a:rPr>
              <a:t>sua </a:t>
            </a:r>
            <a:r>
              <a:rPr lang="pt-BR" b="0" i="0" dirty="0">
                <a:solidFill>
                  <a:srgbClr val="0D0D0D"/>
                </a:solidFill>
                <a:effectLst/>
                <a:latin typeface="+mj-lt"/>
                <a:cs typeface="Arial"/>
              </a:rPr>
              <a:t>vida sem </a:t>
            </a:r>
            <a:r>
              <a:rPr lang="pt-BR" dirty="0">
                <a:solidFill>
                  <a:srgbClr val="0D0D0D"/>
                </a:solidFill>
                <a:latin typeface="+mj-lt"/>
                <a:cs typeface="Arial"/>
              </a:rPr>
              <a:t>essa tecnologia</a:t>
            </a:r>
            <a:r>
              <a:rPr lang="pt-BR" b="0" i="0" dirty="0">
                <a:solidFill>
                  <a:srgbClr val="0D0D0D"/>
                </a:solidFill>
                <a:effectLst/>
                <a:latin typeface="+mj-lt"/>
                <a:cs typeface="Arial"/>
              </a:rPr>
              <a:t>?</a:t>
            </a:r>
            <a:endParaRPr lang="pt-BR" dirty="0">
              <a:latin typeface="+mj-lt"/>
              <a:cs typeface="Arial"/>
            </a:endParaRPr>
          </a:p>
          <a:p>
            <a:r>
              <a:rPr lang="pt-BR" dirty="0">
                <a:solidFill>
                  <a:srgbClr val="0D0D0D"/>
                </a:solidFill>
                <a:latin typeface="+mj-lt"/>
                <a:cs typeface="Arial"/>
              </a:rPr>
              <a:t>Como seriam esses equipamentos caso </a:t>
            </a:r>
            <a:r>
              <a:rPr lang="pt-BR" b="0" i="0" dirty="0">
                <a:solidFill>
                  <a:srgbClr val="0D0D0D"/>
                </a:solidFill>
                <a:effectLst/>
                <a:latin typeface="+mj-lt"/>
                <a:cs typeface="Arial"/>
              </a:rPr>
              <a:t>a </a:t>
            </a:r>
            <a:r>
              <a:rPr lang="pt-BR" dirty="0">
                <a:solidFill>
                  <a:srgbClr val="0D0D0D"/>
                </a:solidFill>
                <a:latin typeface="+mj-lt"/>
                <a:cs typeface="Arial"/>
              </a:rPr>
              <a:t>tecnologia das pilhas </a:t>
            </a:r>
            <a:r>
              <a:rPr lang="pt-BR" b="0" i="0" dirty="0">
                <a:solidFill>
                  <a:srgbClr val="0D0D0D"/>
                </a:solidFill>
                <a:effectLst/>
                <a:latin typeface="+mj-lt"/>
                <a:cs typeface="Arial"/>
              </a:rPr>
              <a:t>e </a:t>
            </a:r>
            <a:r>
              <a:rPr lang="pt-BR" dirty="0">
                <a:solidFill>
                  <a:srgbClr val="0D0D0D"/>
                </a:solidFill>
                <a:latin typeface="+mj-lt"/>
                <a:cs typeface="Arial"/>
              </a:rPr>
              <a:t>baterias não tivesse evoluído ao longo do tempo?</a:t>
            </a:r>
            <a:endParaRPr lang="pt-BR" dirty="0">
              <a:latin typeface="+mj-lt"/>
            </a:endParaRPr>
          </a:p>
          <a:p>
            <a:r>
              <a:rPr lang="pt-BR" dirty="0">
                <a:solidFill>
                  <a:srgbClr val="0D0D0D"/>
                </a:solidFill>
                <a:latin typeface="+mj-lt"/>
                <a:cs typeface="Arial"/>
              </a:rPr>
              <a:t>Qual é </a:t>
            </a:r>
            <a:r>
              <a:rPr lang="pt-BR" b="0" i="0" dirty="0">
                <a:solidFill>
                  <a:srgbClr val="0D0D0D"/>
                </a:solidFill>
                <a:effectLst/>
                <a:latin typeface="+mj-lt"/>
                <a:cs typeface="Arial"/>
              </a:rPr>
              <a:t>a </a:t>
            </a:r>
            <a:r>
              <a:rPr lang="pt-BR" dirty="0">
                <a:solidFill>
                  <a:srgbClr val="0D0D0D"/>
                </a:solidFill>
                <a:latin typeface="+mj-lt"/>
                <a:cs typeface="Arial"/>
              </a:rPr>
              <a:t>importância dessa tecnologia para a mobilidade, saúde e comunicação</a:t>
            </a:r>
            <a:r>
              <a:rPr lang="pt-BR" b="0" i="0" dirty="0">
                <a:solidFill>
                  <a:srgbClr val="0D0D0D"/>
                </a:solidFill>
                <a:effectLst/>
                <a:latin typeface="+mj-lt"/>
                <a:cs typeface="Arial"/>
              </a:rPr>
              <a:t>?</a:t>
            </a:r>
            <a:r>
              <a:rPr lang="pt-BR" dirty="0">
                <a:solidFill>
                  <a:srgbClr val="0D0D0D"/>
                </a:solidFill>
                <a:latin typeface="+mj-lt"/>
                <a:cs typeface="Arial"/>
              </a:rPr>
              <a:t> </a:t>
            </a:r>
            <a:endParaRPr lang="pt-BR" dirty="0">
              <a:latin typeface="+mj-lt"/>
            </a:endParaRPr>
          </a:p>
          <a:p>
            <a:r>
              <a:rPr lang="pt-BR" dirty="0">
                <a:solidFill>
                  <a:srgbClr val="0D0D0D"/>
                </a:solidFill>
                <a:latin typeface="+mj-lt"/>
                <a:cs typeface="Arial"/>
              </a:rPr>
              <a:t>Quantas pilhas ou </a:t>
            </a:r>
            <a:r>
              <a:rPr lang="pt-BR" b="0" i="0" dirty="0">
                <a:solidFill>
                  <a:srgbClr val="0D0D0D"/>
                </a:solidFill>
                <a:effectLst/>
                <a:latin typeface="+mj-lt"/>
                <a:cs typeface="Arial"/>
              </a:rPr>
              <a:t>baterias </a:t>
            </a:r>
            <a:r>
              <a:rPr lang="pt-BR" dirty="0">
                <a:solidFill>
                  <a:srgbClr val="0D0D0D"/>
                </a:solidFill>
                <a:latin typeface="+mj-lt"/>
                <a:cs typeface="Arial"/>
              </a:rPr>
              <a:t>são descartadas por você durante um ano</a:t>
            </a:r>
            <a:r>
              <a:rPr lang="pt-BR" b="0" i="0" dirty="0">
                <a:solidFill>
                  <a:srgbClr val="0D0D0D"/>
                </a:solidFill>
                <a:effectLst/>
                <a:latin typeface="+mj-lt"/>
                <a:cs typeface="Arial"/>
              </a:rPr>
              <a:t>? </a:t>
            </a:r>
            <a:r>
              <a:rPr lang="pt-BR" dirty="0">
                <a:solidFill>
                  <a:srgbClr val="0D0D0D"/>
                </a:solidFill>
                <a:latin typeface="+mj-lt"/>
                <a:cs typeface="Arial"/>
              </a:rPr>
              <a:t>Esse consumo pode impactar </a:t>
            </a:r>
            <a:r>
              <a:rPr lang="pt-BR" b="0" i="0" dirty="0">
                <a:solidFill>
                  <a:srgbClr val="0D0D0D"/>
                </a:solidFill>
                <a:effectLst/>
                <a:latin typeface="+mj-lt"/>
                <a:cs typeface="Arial"/>
              </a:rPr>
              <a:t>a </a:t>
            </a:r>
            <a:r>
              <a:rPr lang="pt-BR" dirty="0">
                <a:solidFill>
                  <a:srgbClr val="0D0D0D"/>
                </a:solidFill>
                <a:latin typeface="+mj-lt"/>
                <a:cs typeface="Arial"/>
              </a:rPr>
              <a:t>natureza</a:t>
            </a:r>
            <a:r>
              <a:rPr lang="pt-BR" b="0" i="0" dirty="0">
                <a:solidFill>
                  <a:srgbClr val="0D0D0D"/>
                </a:solidFill>
                <a:effectLst/>
                <a:latin typeface="+mj-lt"/>
                <a:cs typeface="Arial"/>
              </a:rPr>
              <a:t>?</a:t>
            </a:r>
            <a:endParaRPr lang="pt-BR" dirty="0">
              <a:latin typeface="+mj-lt"/>
              <a:cs typeface="Arial"/>
            </a:endParaRPr>
          </a:p>
          <a:p>
            <a:endParaRPr lang="pt-BR" b="0" i="0" dirty="0">
              <a:solidFill>
                <a:srgbClr val="0D0D0D"/>
              </a:solidFill>
              <a:effectLst/>
              <a:latin typeface="+mj-lt"/>
            </a:endParaRPr>
          </a:p>
          <a:p>
            <a:endParaRPr lang="pt-BR" dirty="0">
              <a:latin typeface="+mj-lt"/>
            </a:endParaRPr>
          </a:p>
        </p:txBody>
      </p:sp>
      <p:sp>
        <p:nvSpPr>
          <p:cNvPr id="4" name="Espaço Reservado para Texto 3">
            <a:extLst>
              <a:ext uri="{FF2B5EF4-FFF2-40B4-BE49-F238E27FC236}">
                <a16:creationId xmlns:a16="http://schemas.microsoft.com/office/drawing/2014/main" id="{F1C89911-82D6-FDED-E804-4E6ED40BEC29}"/>
              </a:ext>
            </a:extLst>
          </p:cNvPr>
          <p:cNvSpPr>
            <a:spLocks noGrp="1"/>
          </p:cNvSpPr>
          <p:nvPr>
            <p:ph type="body" idx="13"/>
          </p:nvPr>
        </p:nvSpPr>
        <p:spPr>
          <a:xfrm>
            <a:off x="6164598" y="1945361"/>
            <a:ext cx="5306677" cy="4313237"/>
          </a:xfrm>
        </p:spPr>
        <p:txBody>
          <a:bodyPr/>
          <a:lstStyle/>
          <a:p>
            <a:r>
              <a:rPr lang="pt-BR" b="1" dirty="0">
                <a:latin typeface="+mj-lt"/>
              </a:rPr>
              <a:t>Agora, produza um texto expositivo com os prós e contras dessa tecnologia para a sociedade contemporânea. Ao final, troque o texto com um colega, leia o texto dele, reflita e discuta com ele os pontos comuns e divergentes de seus textos. </a:t>
            </a:r>
          </a:p>
          <a:p>
            <a:endParaRPr lang="pt-BR" dirty="0">
              <a:latin typeface="+mj-lt"/>
            </a:endParaRPr>
          </a:p>
        </p:txBody>
      </p:sp>
      <p:grpSp>
        <p:nvGrpSpPr>
          <p:cNvPr id="7" name="Agrupar 6">
            <a:extLst>
              <a:ext uri="{FF2B5EF4-FFF2-40B4-BE49-F238E27FC236}">
                <a16:creationId xmlns:a16="http://schemas.microsoft.com/office/drawing/2014/main" id="{E6D486BA-74AB-95B0-C638-9D2A861863DB}"/>
              </a:ext>
            </a:extLst>
          </p:cNvPr>
          <p:cNvGrpSpPr/>
          <p:nvPr/>
        </p:nvGrpSpPr>
        <p:grpSpPr>
          <a:xfrm>
            <a:off x="9786938" y="524540"/>
            <a:ext cx="2019225" cy="823885"/>
            <a:chOff x="9791668" y="524429"/>
            <a:chExt cx="2019225" cy="823885"/>
          </a:xfrm>
        </p:grpSpPr>
        <p:sp>
          <p:nvSpPr>
            <p:cNvPr id="8" name="Graphic 5">
              <a:extLst>
                <a:ext uri="{FF2B5EF4-FFF2-40B4-BE49-F238E27FC236}">
                  <a16:creationId xmlns:a16="http://schemas.microsoft.com/office/drawing/2014/main" id="{8401784B-EE4C-B7B4-8A7D-3804970FD957}"/>
                </a:ext>
              </a:extLst>
            </p:cNvPr>
            <p:cNvSpPr/>
            <p:nvPr/>
          </p:nvSpPr>
          <p:spPr>
            <a:xfrm>
              <a:off x="9791668" y="708211"/>
              <a:ext cx="1731797" cy="640103"/>
            </a:xfrm>
            <a:prstGeom prst="roundRect">
              <a:avLst>
                <a:gd name="adj" fmla="val 11768"/>
              </a:avLst>
            </a:prstGeom>
            <a:solidFill>
              <a:schemeClr val="accent2">
                <a:lumMod val="20000"/>
                <a:lumOff val="80000"/>
              </a:schemeClr>
            </a:solidFill>
            <a:ln w="38100" cap="flat">
              <a:solidFill>
                <a:srgbClr val="E85F59"/>
              </a:solidFill>
              <a:prstDash val="solid"/>
              <a:miter/>
            </a:ln>
          </p:spPr>
          <p:txBody>
            <a:bodyPr rIns="396000" rtlCol="0" anchor="ctr"/>
            <a:lstStyle/>
            <a:p>
              <a:pPr algn="r"/>
              <a:r>
                <a:rPr lang="pt-BR" b="1" dirty="0">
                  <a:solidFill>
                    <a:srgbClr val="E85F59"/>
                  </a:solidFill>
                  <a:latin typeface="Saira SemiBold" pitchFamily="2" charset="0"/>
                  <a:ea typeface="Verdana"/>
                  <a:cs typeface="Arial" panose="020B0604020202020204" pitchFamily="34" charset="0"/>
                  <a:sym typeface="Verdana"/>
                </a:rPr>
                <a:t>TODO MUNDO ESCREVE</a:t>
              </a:r>
              <a:endParaRPr lang="pt-BR" b="1" strike="noStrike" cap="none" dirty="0">
                <a:solidFill>
                  <a:srgbClr val="E85F59"/>
                </a:solidFill>
                <a:latin typeface="Saira SemiBold" pitchFamily="2" charset="0"/>
                <a:ea typeface="Verdana"/>
                <a:cs typeface="Arial" panose="020B0604020202020204" pitchFamily="34" charset="0"/>
                <a:sym typeface="Verdana"/>
              </a:endParaRPr>
            </a:p>
          </p:txBody>
        </p:sp>
        <p:pic>
          <p:nvPicPr>
            <p:cNvPr id="9" name="Gráfico 8">
              <a:extLst>
                <a:ext uri="{FF2B5EF4-FFF2-40B4-BE49-F238E27FC236}">
                  <a16:creationId xmlns:a16="http://schemas.microsoft.com/office/drawing/2014/main" id="{86C0816C-46C0-AC6E-8813-9E1E263D99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36038" y="524429"/>
              <a:ext cx="574855" cy="574855"/>
            </a:xfrm>
            <a:prstGeom prst="rect">
              <a:avLst/>
            </a:prstGeom>
          </p:spPr>
        </p:pic>
      </p:grpSp>
      <p:sp>
        <p:nvSpPr>
          <p:cNvPr id="11" name="Título 2">
            <a:extLst>
              <a:ext uri="{FF2B5EF4-FFF2-40B4-BE49-F238E27FC236}">
                <a16:creationId xmlns:a16="http://schemas.microsoft.com/office/drawing/2014/main" id="{7AB5F6C3-1D19-B54B-93DA-FFAC2B72EAB6}"/>
              </a:ext>
            </a:extLst>
          </p:cNvPr>
          <p:cNvSpPr txBox="1">
            <a:spLocks/>
          </p:cNvSpPr>
          <p:nvPr/>
        </p:nvSpPr>
        <p:spPr>
          <a:xfrm>
            <a:off x="719138" y="719138"/>
            <a:ext cx="10752137" cy="996950"/>
          </a:xfrm>
          <a:prstGeom prst="rect">
            <a:avLst/>
          </a:prstGeom>
        </p:spPr>
        <p:txBody>
          <a:bodyPr tIns="0" rIns="0" bIns="0"/>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a:buClrTx/>
              <a:buFontTx/>
            </a:pPr>
            <a:r>
              <a:rPr lang="pt-BR" dirty="0">
                <a:solidFill>
                  <a:srgbClr val="0D0D0D"/>
                </a:solidFill>
              </a:rPr>
              <a:t>Atividade 3</a:t>
            </a:r>
          </a:p>
        </p:txBody>
      </p:sp>
    </p:spTree>
    <p:extLst>
      <p:ext uri="{BB962C8B-B14F-4D97-AF65-F5344CB8AC3E}">
        <p14:creationId xmlns:p14="http://schemas.microsoft.com/office/powerpoint/2010/main" val="46704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732CE979-00EE-9FEB-4C6D-CBEAA248E42F}"/>
              </a:ext>
            </a:extLst>
          </p:cNvPr>
          <p:cNvSpPr>
            <a:spLocks noGrp="1"/>
          </p:cNvSpPr>
          <p:nvPr>
            <p:ph type="title"/>
          </p:nvPr>
        </p:nvSpPr>
        <p:spPr>
          <a:xfrm>
            <a:off x="5616432" y="1787015"/>
            <a:ext cx="6680200" cy="996950"/>
          </a:xfrm>
        </p:spPr>
        <p:txBody>
          <a:bodyPr/>
          <a:lstStyle/>
          <a:p>
            <a:r>
              <a:rPr lang="pt-BR" dirty="0"/>
              <a:t>Pilhas e baterias</a:t>
            </a:r>
          </a:p>
        </p:txBody>
      </p:sp>
      <p:sp>
        <p:nvSpPr>
          <p:cNvPr id="2" name="Espaço Reservado para Texto 1">
            <a:extLst>
              <a:ext uri="{FF2B5EF4-FFF2-40B4-BE49-F238E27FC236}">
                <a16:creationId xmlns:a16="http://schemas.microsoft.com/office/drawing/2014/main" id="{CED3E268-DD65-884F-9881-5145FF82E697}"/>
              </a:ext>
            </a:extLst>
          </p:cNvPr>
          <p:cNvSpPr>
            <a:spLocks noGrp="1"/>
          </p:cNvSpPr>
          <p:nvPr>
            <p:ph type="body" idx="10"/>
          </p:nvPr>
        </p:nvSpPr>
        <p:spPr>
          <a:xfrm>
            <a:off x="5634418" y="2300775"/>
            <a:ext cx="5077125" cy="4314824"/>
          </a:xfrm>
        </p:spPr>
        <p:txBody>
          <a:bodyPr numCol="1"/>
          <a:lstStyle/>
          <a:p>
            <a:pPr defTabSz="927100"/>
            <a:r>
              <a:rPr lang="pt-BR" dirty="0"/>
              <a:t>Investigamos e analisamos o histórico, a formação, o funcionamento e a evolução de pilhas e baterias.</a:t>
            </a:r>
          </a:p>
        </p:txBody>
      </p:sp>
      <p:sp>
        <p:nvSpPr>
          <p:cNvPr id="8" name="CaixaDeTexto 7">
            <a:extLst>
              <a:ext uri="{FF2B5EF4-FFF2-40B4-BE49-F238E27FC236}">
                <a16:creationId xmlns:a16="http://schemas.microsoft.com/office/drawing/2014/main" id="{68EA47FD-AED6-E4DF-7FE3-B71FE83E0214}"/>
              </a:ext>
            </a:extLst>
          </p:cNvPr>
          <p:cNvSpPr txBox="1"/>
          <p:nvPr/>
        </p:nvSpPr>
        <p:spPr>
          <a:xfrm>
            <a:off x="5173520" y="3272264"/>
            <a:ext cx="6680200" cy="400110"/>
          </a:xfrm>
          <a:prstGeom prst="rect">
            <a:avLst/>
          </a:prstGeom>
          <a:noFill/>
        </p:spPr>
        <p:txBody>
          <a:bodyPr wrap="square" rtlCol="0">
            <a:spAutoFit/>
          </a:bodyPr>
          <a:lstStyle/>
          <a:p>
            <a:pPr indent="-332740">
              <a:buClr>
                <a:srgbClr val="9C75B9"/>
              </a:buClr>
              <a:buSzPct val="100000"/>
            </a:pPr>
            <a:r>
              <a:rPr lang="pt-BR" sz="2000" dirty="0">
                <a:solidFill>
                  <a:schemeClr val="tx1"/>
                </a:solidFill>
                <a:latin typeface="Arial" panose="020B0604020202020204" pitchFamily="34" charset="0"/>
                <a:cs typeface="Arial" panose="020B0604020202020204" pitchFamily="34" charset="0"/>
              </a:rPr>
              <a:t> </a:t>
            </a:r>
            <a:endParaRPr lang="pt-BR" sz="2000" dirty="0">
              <a:solidFill>
                <a:schemeClr val="tx1"/>
              </a:solidFill>
            </a:endParaRPr>
          </a:p>
        </p:txBody>
      </p:sp>
      <p:pic>
        <p:nvPicPr>
          <p:cNvPr id="5" name="Picture 4" descr="A hand holding a magnifying glass with a brain&#10;&#10;Description automatically generated">
            <a:extLst>
              <a:ext uri="{FF2B5EF4-FFF2-40B4-BE49-F238E27FC236}">
                <a16:creationId xmlns:a16="http://schemas.microsoft.com/office/drawing/2014/main" id="{B275E560-8305-1548-9745-B254BDB8AB01}"/>
              </a:ext>
            </a:extLst>
          </p:cNvPr>
          <p:cNvPicPr>
            <a:picLocks noChangeAspect="1"/>
          </p:cNvPicPr>
          <p:nvPr/>
        </p:nvPicPr>
        <p:blipFill rotWithShape="1">
          <a:blip r:embed="rId3"/>
          <a:srcRect l="21723" r="20004"/>
          <a:stretch/>
        </p:blipFill>
        <p:spPr>
          <a:xfrm>
            <a:off x="571500" y="785813"/>
            <a:ext cx="4529138" cy="5227491"/>
          </a:xfrm>
          <a:prstGeom prst="rect">
            <a:avLst/>
          </a:prstGeom>
        </p:spPr>
      </p:pic>
    </p:spTree>
    <p:extLst>
      <p:ext uri="{BB962C8B-B14F-4D97-AF65-F5344CB8AC3E}">
        <p14:creationId xmlns:p14="http://schemas.microsoft.com/office/powerpoint/2010/main" val="1049418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D803908-7A45-7691-E22B-7D8204C98172}"/>
              </a:ext>
            </a:extLst>
          </p:cNvPr>
          <p:cNvSpPr>
            <a:spLocks noGrp="1"/>
          </p:cNvSpPr>
          <p:nvPr>
            <p:ph type="body" idx="1"/>
          </p:nvPr>
        </p:nvSpPr>
        <p:spPr/>
        <p:txBody>
          <a:bodyPr/>
          <a:lstStyle/>
          <a:p>
            <a:pPr marL="3810">
              <a:spcAft>
                <a:spcPts val="600"/>
              </a:spcAft>
            </a:pPr>
            <a:r>
              <a:rPr lang="en-US" sz="1600" dirty="0">
                <a:solidFill>
                  <a:schemeClr val="tx1"/>
                </a:solidFill>
                <a:latin typeface="+mn-lt"/>
                <a:cs typeface="Arial"/>
              </a:rPr>
              <a:t>ATKINS, P.; JONES, L; Laverman, L. </a:t>
            </a:r>
            <a:r>
              <a:rPr lang="en-US" sz="1600" i="1" dirty="0">
                <a:solidFill>
                  <a:schemeClr val="tx1"/>
                </a:solidFill>
                <a:latin typeface="+mn-lt"/>
                <a:cs typeface="Arial"/>
              </a:rPr>
              <a:t>Princípios de química</a:t>
            </a:r>
            <a:r>
              <a:rPr lang="en-US" sz="1600" dirty="0">
                <a:solidFill>
                  <a:schemeClr val="tx1"/>
                </a:solidFill>
                <a:latin typeface="+mn-lt"/>
                <a:cs typeface="Arial"/>
              </a:rPr>
              <a:t>. Porto Alegre: Bookman, 2018. </a:t>
            </a:r>
            <a:endParaRPr lang="pt-BR" sz="1600" dirty="0"/>
          </a:p>
          <a:p>
            <a:pPr marL="3810">
              <a:spcAft>
                <a:spcPts val="600"/>
              </a:spcAft>
            </a:pPr>
            <a:r>
              <a:rPr lang="en-US" sz="1600" dirty="0">
                <a:solidFill>
                  <a:schemeClr val="tx1"/>
                </a:solidFill>
                <a:latin typeface="+mn-lt"/>
                <a:cs typeface="Arial"/>
              </a:rPr>
              <a:t>FUNDAÇÃO PARA O VESTIBULAR DA UNIVERSIDADE ESTADUAL PAULISTA (VUNESP). </a:t>
            </a:r>
            <a:r>
              <a:rPr lang="en-US" sz="1600" i="1" dirty="0">
                <a:solidFill>
                  <a:schemeClr val="tx1"/>
                </a:solidFill>
                <a:latin typeface="+mn-lt"/>
                <a:cs typeface="Arial"/>
              </a:rPr>
              <a:t>UNESP </a:t>
            </a:r>
            <a:r>
              <a:rPr lang="pt-BR" sz="1600" i="1" dirty="0">
                <a:solidFill>
                  <a:schemeClr val="tx1"/>
                </a:solidFill>
                <a:latin typeface="+mn-lt"/>
                <a:cs typeface="Arial"/>
              </a:rPr>
              <a:t>–</a:t>
            </a:r>
            <a:r>
              <a:rPr lang="en-US" sz="1600" i="1" dirty="0">
                <a:solidFill>
                  <a:schemeClr val="tx1"/>
                </a:solidFill>
                <a:latin typeface="+mn-lt"/>
                <a:cs typeface="Arial"/>
              </a:rPr>
              <a:t> Vestibular 2003 </a:t>
            </a:r>
            <a:r>
              <a:rPr lang="pt-BR" sz="1600" i="1" dirty="0">
                <a:solidFill>
                  <a:schemeClr val="tx1"/>
                </a:solidFill>
                <a:latin typeface="+mn-lt"/>
                <a:cs typeface="Arial"/>
              </a:rPr>
              <a:t>–</a:t>
            </a:r>
            <a:r>
              <a:rPr lang="en-US" sz="1600" i="1" dirty="0">
                <a:solidFill>
                  <a:schemeClr val="tx1"/>
                </a:solidFill>
                <a:latin typeface="+mn-lt"/>
                <a:cs typeface="Arial"/>
              </a:rPr>
              <a:t> Prova de conhecimentos gerais</a:t>
            </a:r>
            <a:r>
              <a:rPr lang="en-US" sz="1600" dirty="0">
                <a:solidFill>
                  <a:schemeClr val="tx1"/>
                </a:solidFill>
                <a:latin typeface="+mn-lt"/>
                <a:cs typeface="Arial"/>
              </a:rPr>
              <a:t>. Disponível em: </a:t>
            </a:r>
            <a:r>
              <a:rPr lang="en-US" sz="1600" dirty="0">
                <a:solidFill>
                  <a:schemeClr val="tx1"/>
                </a:solidFill>
                <a:latin typeface="+mn-lt"/>
                <a:cs typeface="Arial"/>
                <a:hlinkClick r:id="rId3"/>
              </a:rPr>
              <a:t>https://download.uol.com.br/vestibular/provas/2003/unesp1_con_ger.pdf</a:t>
            </a:r>
            <a:r>
              <a:rPr lang="en-US" sz="1600" dirty="0">
                <a:solidFill>
                  <a:schemeClr val="tx1"/>
                </a:solidFill>
                <a:latin typeface="+mn-lt"/>
                <a:cs typeface="Arial"/>
              </a:rPr>
              <a:t>. Acesso em: 16 maio 2024. </a:t>
            </a:r>
            <a:endParaRPr lang="en-US" sz="1600" dirty="0"/>
          </a:p>
          <a:p>
            <a:pPr marL="3810">
              <a:spcAft>
                <a:spcPts val="600"/>
              </a:spcAft>
            </a:pPr>
            <a:r>
              <a:rPr lang="en-US" sz="1600" dirty="0">
                <a:solidFill>
                  <a:schemeClr val="tx1"/>
                </a:solidFill>
                <a:latin typeface="+mn-lt"/>
                <a:cs typeface="Arial"/>
              </a:rPr>
              <a:t>LEMOV, D. </a:t>
            </a:r>
            <a:r>
              <a:rPr lang="en-US" sz="1600" i="1" dirty="0">
                <a:solidFill>
                  <a:schemeClr val="tx1"/>
                </a:solidFill>
                <a:latin typeface="+mn-lt"/>
                <a:cs typeface="Arial"/>
              </a:rPr>
              <a:t>Aula nota 10 3.0</a:t>
            </a:r>
            <a:r>
              <a:rPr lang="en-US" sz="1600" dirty="0">
                <a:solidFill>
                  <a:schemeClr val="tx1"/>
                </a:solidFill>
                <a:latin typeface="+mn-lt"/>
                <a:cs typeface="Arial"/>
              </a:rPr>
              <a:t>: 63 técnicas para melhorar a gestão da sala de aula. Porto Alegre: Penso, 2023. </a:t>
            </a:r>
            <a:endParaRPr lang="en-US" sz="1600" dirty="0"/>
          </a:p>
          <a:p>
            <a:pPr marL="3810">
              <a:spcAft>
                <a:spcPts val="600"/>
              </a:spcAft>
            </a:pPr>
            <a:r>
              <a:rPr lang="en-US" sz="1600" dirty="0">
                <a:solidFill>
                  <a:schemeClr val="tx1"/>
                </a:solidFill>
                <a:latin typeface="+mn-lt"/>
                <a:cs typeface="Arial"/>
              </a:rPr>
              <a:t>SÃO PAULO (Estado). Secretaria da Educação. </a:t>
            </a:r>
            <a:r>
              <a:rPr lang="en-US" sz="1600" i="1" dirty="0">
                <a:solidFill>
                  <a:schemeClr val="tx1"/>
                </a:solidFill>
                <a:latin typeface="+mn-lt"/>
                <a:cs typeface="Arial"/>
              </a:rPr>
              <a:t>Currículo em Ação</a:t>
            </a:r>
            <a:r>
              <a:rPr lang="en-US" sz="1600" dirty="0">
                <a:solidFill>
                  <a:schemeClr val="tx1"/>
                </a:solidFill>
                <a:latin typeface="+mn-lt"/>
                <a:cs typeface="Arial"/>
              </a:rPr>
              <a:t>, 2022. Caderno do Professor, Química, 2</a:t>
            </a:r>
            <a:r>
              <a:rPr lang="en-US" sz="1600" u="sng" baseline="30000" dirty="0">
                <a:solidFill>
                  <a:schemeClr val="tx1"/>
                </a:solidFill>
                <a:latin typeface="+mn-lt"/>
                <a:cs typeface="Arial"/>
              </a:rPr>
              <a:t>a</a:t>
            </a:r>
            <a:r>
              <a:rPr lang="en-US" sz="1600" dirty="0">
                <a:solidFill>
                  <a:schemeClr val="tx1"/>
                </a:solidFill>
                <a:latin typeface="+mn-lt"/>
                <a:cs typeface="Arial"/>
              </a:rPr>
              <a:t> série – Ensino Médio, v. 3. Disponível em: </a:t>
            </a:r>
            <a:r>
              <a:rPr lang="en-US" sz="1600" dirty="0">
                <a:solidFill>
                  <a:schemeClr val="tx1"/>
                </a:solidFill>
                <a:latin typeface="+mn-lt"/>
                <a:cs typeface="Arial"/>
                <a:hlinkClick r:id="rId4"/>
              </a:rPr>
              <a:t>https://efape.educacao.sp.gov.br/curriculopaulista/wp-content/uploads/2022/07/2serie-3Bim-Prof-CNT.pdf</a:t>
            </a:r>
            <a:r>
              <a:rPr lang="en-US" sz="1600" dirty="0">
                <a:solidFill>
                  <a:schemeClr val="tx1"/>
                </a:solidFill>
                <a:latin typeface="+mn-lt"/>
                <a:cs typeface="Arial"/>
              </a:rPr>
              <a:t>. Acesso em: 16 maio 2024. </a:t>
            </a:r>
          </a:p>
          <a:p>
            <a:pPr marL="3810">
              <a:spcAft>
                <a:spcPts val="600"/>
              </a:spcAft>
            </a:pPr>
            <a:r>
              <a:rPr lang="en-US" sz="1600" dirty="0">
                <a:solidFill>
                  <a:schemeClr val="tx1"/>
                </a:solidFill>
                <a:latin typeface="+mn-lt"/>
                <a:cs typeface="Arial"/>
              </a:rPr>
              <a:t>SÃO PAULO (Estado). Secretaria da Educação. </a:t>
            </a:r>
            <a:r>
              <a:rPr lang="en-US" sz="1600" i="1" dirty="0">
                <a:solidFill>
                  <a:schemeClr val="tx1"/>
                </a:solidFill>
                <a:latin typeface="+mn-lt"/>
                <a:cs typeface="Arial"/>
              </a:rPr>
              <a:t>Currículo Paulista</a:t>
            </a:r>
            <a:r>
              <a:rPr lang="en-US" sz="1600" dirty="0">
                <a:solidFill>
                  <a:schemeClr val="tx1"/>
                </a:solidFill>
                <a:latin typeface="+mn-lt"/>
                <a:cs typeface="Arial"/>
              </a:rPr>
              <a:t>: etapa Ensino Médio, 2020. Disponível em: </a:t>
            </a:r>
            <a:r>
              <a:rPr lang="en-US" sz="1600" dirty="0">
                <a:solidFill>
                  <a:schemeClr val="tx1"/>
                </a:solidFill>
                <a:latin typeface="+mn-lt"/>
                <a:cs typeface="Arial"/>
                <a:hlinkClick r:id="rId5"/>
              </a:rPr>
              <a:t>https://efape.educacao.sp.gov.br/curriculopaulista/wp-content/uploads/2023/02/CURR%C3%8DCULO-PAULISTA-etapa-Ensino-M%C3%A9dio_ISBN.pdf</a:t>
            </a:r>
            <a:r>
              <a:rPr lang="en-US" sz="1600" dirty="0">
                <a:solidFill>
                  <a:schemeClr val="tx1"/>
                </a:solidFill>
                <a:latin typeface="+mn-lt"/>
                <a:cs typeface="Arial"/>
              </a:rPr>
              <a:t>. Acesso em: 16 maio 2024.   </a:t>
            </a:r>
            <a:endParaRPr lang="en-US" sz="1600" dirty="0">
              <a:solidFill>
                <a:schemeClr val="tx1"/>
              </a:solidFill>
            </a:endParaRPr>
          </a:p>
          <a:p>
            <a:pPr marL="3810">
              <a:spcAft>
                <a:spcPts val="600"/>
              </a:spcAft>
            </a:pPr>
            <a:r>
              <a:rPr lang="en-US" sz="1600" dirty="0">
                <a:solidFill>
                  <a:schemeClr val="tx1"/>
                </a:solidFill>
                <a:latin typeface="+mn-lt"/>
                <a:cs typeface="Arial"/>
              </a:rPr>
              <a:t>USBERCO, J.; SALVADOR, E. </a:t>
            </a:r>
            <a:r>
              <a:rPr lang="en-US" sz="1600" i="1" dirty="0">
                <a:solidFill>
                  <a:schemeClr val="tx1"/>
                </a:solidFill>
                <a:latin typeface="+mn-lt"/>
                <a:cs typeface="Arial"/>
              </a:rPr>
              <a:t>Química</a:t>
            </a:r>
            <a:r>
              <a:rPr lang="en-US" sz="1600" dirty="0">
                <a:solidFill>
                  <a:schemeClr val="tx1"/>
                </a:solidFill>
                <a:latin typeface="+mn-lt"/>
                <a:cs typeface="Arial"/>
              </a:rPr>
              <a:t>: química geral. São Paulo: Saraiva, 2019.</a:t>
            </a:r>
            <a:endParaRPr lang="en-US" sz="1600" dirty="0">
              <a:solidFill>
                <a:schemeClr val="tx1"/>
              </a:solidFill>
            </a:endParaRPr>
          </a:p>
          <a:p>
            <a:pPr marL="3810">
              <a:spcAft>
                <a:spcPts val="600"/>
              </a:spcAft>
            </a:pPr>
            <a:endParaRPr lang="en-US" sz="1600" dirty="0">
              <a:solidFill>
                <a:schemeClr val="tx1"/>
              </a:solidFill>
              <a:cs typeface="Arial"/>
            </a:endParaRPr>
          </a:p>
          <a:p>
            <a:pPr marL="76200">
              <a:spcAft>
                <a:spcPts val="600"/>
              </a:spcAft>
            </a:pPr>
            <a:endParaRPr lang="en-US" sz="1600" dirty="0">
              <a:solidFill>
                <a:schemeClr val="tx1"/>
              </a:solidFill>
              <a:latin typeface="+mn-lt"/>
            </a:endParaRPr>
          </a:p>
        </p:txBody>
      </p:sp>
    </p:spTree>
    <p:extLst>
      <p:ext uri="{BB962C8B-B14F-4D97-AF65-F5344CB8AC3E}">
        <p14:creationId xmlns:p14="http://schemas.microsoft.com/office/powerpoint/2010/main" val="197609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D803908-7A45-7691-E22B-7D8204C98172}"/>
              </a:ext>
            </a:extLst>
          </p:cNvPr>
          <p:cNvSpPr>
            <a:spLocks noGrp="1"/>
          </p:cNvSpPr>
          <p:nvPr>
            <p:ph type="body" idx="1"/>
          </p:nvPr>
        </p:nvSpPr>
        <p:spPr>
          <a:xfrm>
            <a:off x="719138" y="719138"/>
            <a:ext cx="11010900" cy="5418137"/>
          </a:xfrm>
        </p:spPr>
        <p:txBody>
          <a:bodyPr/>
          <a:lstStyle/>
          <a:p>
            <a:pPr marL="3810"/>
            <a:r>
              <a:rPr lang="pt-BR" sz="1800" b="1" dirty="0">
                <a:latin typeface="+mj-lt"/>
                <a:ea typeface="Verdana"/>
                <a:cs typeface="Arial"/>
              </a:rPr>
              <a:t>Lista de imagens e vídeos</a:t>
            </a:r>
          </a:p>
          <a:p>
            <a:pPr marL="3810">
              <a:spcAft>
                <a:spcPts val="600"/>
              </a:spcAft>
            </a:pPr>
            <a:r>
              <a:rPr lang="pt-BR" sz="1600" b="1" dirty="0">
                <a:latin typeface="+mj-lt"/>
                <a:ea typeface="Verdana"/>
                <a:cs typeface="Arial"/>
              </a:rPr>
              <a:t>Slide 1 – </a:t>
            </a:r>
            <a:r>
              <a:rPr lang="pt-BR" sz="1600" dirty="0">
                <a:latin typeface="+mj-lt"/>
                <a:ea typeface="Verdana"/>
                <a:cs typeface="Arial"/>
              </a:rPr>
              <a:t>Imagem da capa - SEDUC</a:t>
            </a:r>
          </a:p>
          <a:p>
            <a:pPr marL="3810">
              <a:spcAft>
                <a:spcPts val="600"/>
              </a:spcAft>
            </a:pPr>
            <a:r>
              <a:rPr lang="pt-BR" sz="1600" b="1" dirty="0">
                <a:latin typeface="+mj-lt"/>
                <a:ea typeface="Verdana"/>
                <a:cs typeface="Arial"/>
              </a:rPr>
              <a:t>Slide 3 – </a:t>
            </a:r>
            <a:r>
              <a:rPr lang="pt-BR" sz="1600" dirty="0">
                <a:latin typeface="+mj-lt"/>
                <a:ea typeface="Verdana"/>
                <a:cs typeface="Arial"/>
              </a:rPr>
              <a:t>© </a:t>
            </a:r>
            <a:r>
              <a:rPr lang="pt-BR" sz="1600" dirty="0" err="1">
                <a:latin typeface="+mj-lt"/>
                <a:ea typeface="Verdana"/>
                <a:cs typeface="Arial"/>
              </a:rPr>
              <a:t>Freepik</a:t>
            </a:r>
            <a:r>
              <a:rPr lang="pt-BR" sz="1600" dirty="0">
                <a:latin typeface="+mj-lt"/>
                <a:ea typeface="Verdana"/>
                <a:cs typeface="Arial"/>
              </a:rPr>
              <a:t> © </a:t>
            </a:r>
            <a:r>
              <a:rPr lang="pt-BR" sz="1600" dirty="0" err="1">
                <a:latin typeface="+mj-lt"/>
                <a:ea typeface="Verdana"/>
                <a:cs typeface="Arial"/>
              </a:rPr>
              <a:t>Wikimedia</a:t>
            </a:r>
            <a:endParaRPr lang="pt-BR" sz="1600" dirty="0">
              <a:latin typeface="+mj-lt"/>
              <a:ea typeface="Verdana"/>
              <a:cs typeface="Arial"/>
            </a:endParaRPr>
          </a:p>
          <a:p>
            <a:pPr marL="3810">
              <a:spcAft>
                <a:spcPts val="600"/>
              </a:spcAft>
            </a:pPr>
            <a:r>
              <a:rPr lang="pt-BR" sz="1600" b="1" dirty="0">
                <a:latin typeface="+mj-lt"/>
                <a:ea typeface="Verdana"/>
                <a:cs typeface="Arial"/>
              </a:rPr>
              <a:t>Slides 3, 6 e 16 – </a:t>
            </a:r>
            <a:r>
              <a:rPr lang="pt-BR" sz="1600" dirty="0">
                <a:latin typeface="+mj-lt"/>
                <a:ea typeface="Verdana"/>
                <a:cs typeface="Arial"/>
              </a:rPr>
              <a:t>© Getty Images</a:t>
            </a:r>
          </a:p>
          <a:p>
            <a:pPr marL="3810">
              <a:spcAft>
                <a:spcPts val="600"/>
              </a:spcAft>
            </a:pPr>
            <a:r>
              <a:rPr lang="pt-BR" sz="1600" b="1" dirty="0">
                <a:latin typeface="+mj-lt"/>
                <a:ea typeface="Verdana"/>
                <a:cs typeface="Arial"/>
              </a:rPr>
              <a:t>Slide 4 – </a:t>
            </a:r>
            <a:r>
              <a:rPr lang="pt-BR" sz="1600" dirty="0">
                <a:latin typeface="+mj-lt"/>
                <a:ea typeface="Verdana"/>
                <a:cs typeface="Arial"/>
              </a:rPr>
              <a:t>INVENTION NEST. Evolution </a:t>
            </a:r>
            <a:r>
              <a:rPr lang="pt-BR" sz="1600" dirty="0" err="1">
                <a:latin typeface="+mj-lt"/>
                <a:ea typeface="Verdana"/>
                <a:cs typeface="Arial"/>
              </a:rPr>
              <a:t>Batteries</a:t>
            </a:r>
            <a:r>
              <a:rPr lang="pt-BR" sz="1600" dirty="0">
                <a:latin typeface="+mj-lt"/>
                <a:ea typeface="Verdana"/>
                <a:cs typeface="Arial"/>
              </a:rPr>
              <a:t> </a:t>
            </a:r>
            <a:r>
              <a:rPr lang="pt-BR" sz="1600" dirty="0" err="1">
                <a:latin typeface="+mj-lt"/>
                <a:ea typeface="Verdana"/>
                <a:cs typeface="Arial"/>
              </a:rPr>
              <a:t>from</a:t>
            </a:r>
            <a:r>
              <a:rPr lang="pt-BR" sz="1600" dirty="0">
                <a:latin typeface="+mj-lt"/>
                <a:ea typeface="Verdana"/>
                <a:cs typeface="Arial"/>
              </a:rPr>
              <a:t> Clay </a:t>
            </a:r>
            <a:r>
              <a:rPr lang="pt-BR" sz="1600" dirty="0" err="1">
                <a:latin typeface="+mj-lt"/>
                <a:ea typeface="Verdana"/>
                <a:cs typeface="Arial"/>
              </a:rPr>
              <a:t>Pots</a:t>
            </a:r>
            <a:r>
              <a:rPr lang="pt-BR" sz="1600" dirty="0">
                <a:latin typeface="+mj-lt"/>
                <a:ea typeface="Verdana"/>
                <a:cs typeface="Arial"/>
              </a:rPr>
              <a:t> </a:t>
            </a:r>
            <a:r>
              <a:rPr lang="pt-BR" sz="1600" dirty="0" err="1">
                <a:latin typeface="+mj-lt"/>
                <a:ea typeface="Verdana"/>
                <a:cs typeface="Arial"/>
              </a:rPr>
              <a:t>to</a:t>
            </a:r>
            <a:r>
              <a:rPr lang="pt-BR" sz="1600" dirty="0">
                <a:latin typeface="+mj-lt"/>
                <a:ea typeface="Verdana"/>
                <a:cs typeface="Arial"/>
              </a:rPr>
              <a:t> </a:t>
            </a:r>
            <a:r>
              <a:rPr lang="pt-BR" sz="1600" dirty="0" err="1">
                <a:latin typeface="+mj-lt"/>
                <a:ea typeface="Verdana"/>
                <a:cs typeface="Arial"/>
              </a:rPr>
              <a:t>Modern</a:t>
            </a:r>
            <a:r>
              <a:rPr lang="pt-BR" sz="1600" dirty="0">
                <a:latin typeface="+mj-lt"/>
                <a:ea typeface="Verdana"/>
                <a:cs typeface="Arial"/>
              </a:rPr>
              <a:t> </a:t>
            </a:r>
            <a:r>
              <a:rPr lang="pt-BR" sz="1600" dirty="0" err="1">
                <a:latin typeface="+mj-lt"/>
                <a:ea typeface="Verdana"/>
                <a:cs typeface="Arial"/>
              </a:rPr>
              <a:t>Marvels</a:t>
            </a:r>
            <a:r>
              <a:rPr lang="pt-BR" sz="1600" dirty="0">
                <a:latin typeface="+mj-lt"/>
                <a:ea typeface="Verdana"/>
                <a:cs typeface="Arial"/>
              </a:rPr>
              <a:t> | </a:t>
            </a:r>
            <a:r>
              <a:rPr lang="pt-BR" sz="1600" dirty="0" err="1">
                <a:latin typeface="+mj-lt"/>
                <a:ea typeface="Verdana"/>
                <a:cs typeface="Arial"/>
              </a:rPr>
              <a:t>Historical</a:t>
            </a:r>
            <a:r>
              <a:rPr lang="pt-BR" sz="1600" dirty="0">
                <a:latin typeface="+mj-lt"/>
                <a:ea typeface="Verdana"/>
                <a:cs typeface="Arial"/>
              </a:rPr>
              <a:t> Journey </a:t>
            </a:r>
            <a:r>
              <a:rPr lang="pt-BR" sz="1600" dirty="0" err="1">
                <a:latin typeface="+mj-lt"/>
                <a:ea typeface="Verdana"/>
                <a:cs typeface="Arial"/>
              </a:rPr>
              <a:t>Revealed</a:t>
            </a:r>
            <a:r>
              <a:rPr lang="pt-BR" sz="1600" dirty="0">
                <a:latin typeface="+mj-lt"/>
                <a:ea typeface="Verdana"/>
                <a:cs typeface="Arial"/>
              </a:rPr>
              <a:t>. Disponível em: </a:t>
            </a:r>
            <a:r>
              <a:rPr lang="pt-BR" sz="1600" dirty="0">
                <a:latin typeface="+mj-lt"/>
                <a:ea typeface="Verdana"/>
                <a:cs typeface="Arial"/>
                <a:hlinkClick r:id="rId3"/>
              </a:rPr>
              <a:t>https://www.youtube.com/</a:t>
            </a:r>
            <a:r>
              <a:rPr lang="pt-BR" sz="1600" dirty="0" err="1">
                <a:latin typeface="+mj-lt"/>
                <a:ea typeface="Verdana"/>
                <a:cs typeface="Arial"/>
                <a:hlinkClick r:id="rId3"/>
              </a:rPr>
              <a:t>watch?v</a:t>
            </a:r>
            <a:r>
              <a:rPr lang="pt-BR" sz="1600" dirty="0">
                <a:latin typeface="+mj-lt"/>
                <a:ea typeface="Verdana"/>
                <a:cs typeface="Arial"/>
                <a:hlinkClick r:id="rId3"/>
              </a:rPr>
              <a:t>=a26dct5Ew1A</a:t>
            </a:r>
            <a:r>
              <a:rPr lang="pt-BR" sz="1600" dirty="0">
                <a:latin typeface="+mj-lt"/>
                <a:ea typeface="Verdana"/>
                <a:cs typeface="Arial"/>
              </a:rPr>
              <a:t>. Acesso em: 22 maio 2024.</a:t>
            </a:r>
          </a:p>
          <a:p>
            <a:pPr marL="3810">
              <a:spcAft>
                <a:spcPts val="600"/>
              </a:spcAft>
            </a:pPr>
            <a:r>
              <a:rPr lang="pt-BR" sz="1600" b="1" dirty="0">
                <a:latin typeface="+mj-lt"/>
                <a:ea typeface="Verdana"/>
                <a:cs typeface="Arial"/>
              </a:rPr>
              <a:t>Slide 7 – </a:t>
            </a:r>
            <a:r>
              <a:rPr lang="pt-BR" sz="1600" dirty="0">
                <a:latin typeface="+mj-lt"/>
                <a:ea typeface="Verdana"/>
                <a:cs typeface="Arial"/>
              </a:rPr>
              <a:t>ALL INVESTIGATORY PROJECTS. </a:t>
            </a:r>
            <a:r>
              <a:rPr lang="pt-BR" sz="1600" dirty="0" err="1">
                <a:latin typeface="+mj-lt"/>
                <a:ea typeface="Verdana"/>
                <a:cs typeface="Arial"/>
              </a:rPr>
              <a:t>Various</a:t>
            </a:r>
            <a:r>
              <a:rPr lang="pt-BR" sz="1600" dirty="0">
                <a:latin typeface="+mj-lt"/>
                <a:ea typeface="Verdana"/>
                <a:cs typeface="Arial"/>
              </a:rPr>
              <a:t> </a:t>
            </a:r>
            <a:r>
              <a:rPr lang="pt-BR" sz="1600" dirty="0" err="1">
                <a:latin typeface="+mj-lt"/>
                <a:ea typeface="Verdana"/>
                <a:cs typeface="Arial"/>
              </a:rPr>
              <a:t>Factors</a:t>
            </a:r>
            <a:r>
              <a:rPr lang="pt-BR" sz="1600" dirty="0">
                <a:latin typeface="+mj-lt"/>
                <a:ea typeface="Verdana"/>
                <a:cs typeface="Arial"/>
              </a:rPr>
              <a:t> </a:t>
            </a:r>
            <a:r>
              <a:rPr lang="pt-BR" sz="1600" dirty="0" err="1">
                <a:latin typeface="+mj-lt"/>
                <a:ea typeface="Verdana"/>
                <a:cs typeface="Arial"/>
              </a:rPr>
              <a:t>on</a:t>
            </a:r>
            <a:r>
              <a:rPr lang="pt-BR" sz="1600" dirty="0">
                <a:latin typeface="+mj-lt"/>
                <a:ea typeface="Verdana"/>
                <a:cs typeface="Arial"/>
              </a:rPr>
              <a:t> </a:t>
            </a:r>
            <a:r>
              <a:rPr lang="pt-BR" sz="1600" dirty="0" err="1">
                <a:latin typeface="+mj-lt"/>
                <a:ea typeface="Verdana"/>
                <a:cs typeface="Arial"/>
              </a:rPr>
              <a:t>which</a:t>
            </a:r>
            <a:r>
              <a:rPr lang="pt-BR" sz="1600" dirty="0">
                <a:latin typeface="+mj-lt"/>
                <a:ea typeface="Verdana"/>
                <a:cs typeface="Arial"/>
              </a:rPr>
              <a:t> </a:t>
            </a:r>
            <a:r>
              <a:rPr lang="pt-BR" sz="1600" dirty="0" err="1">
                <a:latin typeface="+mj-lt"/>
                <a:ea typeface="Verdana"/>
                <a:cs typeface="Arial"/>
              </a:rPr>
              <a:t>internal</a:t>
            </a:r>
            <a:r>
              <a:rPr lang="pt-BR" sz="1600" dirty="0">
                <a:latin typeface="+mj-lt"/>
                <a:ea typeface="Verdana"/>
                <a:cs typeface="Arial"/>
              </a:rPr>
              <a:t> </a:t>
            </a:r>
            <a:r>
              <a:rPr lang="pt-BR" sz="1600" dirty="0" err="1">
                <a:latin typeface="+mj-lt"/>
                <a:ea typeface="Verdana"/>
                <a:cs typeface="Arial"/>
              </a:rPr>
              <a:t>resistance</a:t>
            </a:r>
            <a:r>
              <a:rPr lang="pt-BR" sz="1600" dirty="0">
                <a:latin typeface="+mj-lt"/>
                <a:ea typeface="Verdana"/>
                <a:cs typeface="Arial"/>
              </a:rPr>
              <a:t> EMF </a:t>
            </a:r>
            <a:r>
              <a:rPr lang="pt-BR" sz="1600" dirty="0" err="1">
                <a:latin typeface="+mj-lt"/>
                <a:ea typeface="Verdana"/>
                <a:cs typeface="Arial"/>
              </a:rPr>
              <a:t>of</a:t>
            </a:r>
            <a:r>
              <a:rPr lang="pt-BR" sz="1600" dirty="0">
                <a:latin typeface="+mj-lt"/>
                <a:ea typeface="Verdana"/>
                <a:cs typeface="Arial"/>
              </a:rPr>
              <a:t> </a:t>
            </a:r>
            <a:r>
              <a:rPr lang="pt-BR" sz="1600" dirty="0" err="1">
                <a:latin typeface="+mj-lt"/>
                <a:ea typeface="Verdana"/>
                <a:cs typeface="Arial"/>
              </a:rPr>
              <a:t>cell</a:t>
            </a:r>
            <a:r>
              <a:rPr lang="pt-BR" sz="1600" dirty="0">
                <a:latin typeface="+mj-lt"/>
                <a:ea typeface="Verdana"/>
                <a:cs typeface="Arial"/>
              </a:rPr>
              <a:t> </a:t>
            </a:r>
            <a:r>
              <a:rPr lang="pt-BR" sz="1600" dirty="0" err="1">
                <a:latin typeface="+mj-lt"/>
                <a:ea typeface="Verdana"/>
                <a:cs typeface="Arial"/>
              </a:rPr>
              <a:t>depends</a:t>
            </a:r>
            <a:r>
              <a:rPr lang="pt-BR" sz="1600" dirty="0">
                <a:latin typeface="+mj-lt"/>
                <a:ea typeface="Verdana"/>
                <a:cs typeface="Arial"/>
              </a:rPr>
              <a:t> </a:t>
            </a:r>
            <a:r>
              <a:rPr lang="pt-BR" sz="1600" dirty="0" err="1">
                <a:latin typeface="+mj-lt"/>
                <a:ea typeface="Verdana"/>
                <a:cs typeface="Arial"/>
              </a:rPr>
              <a:t>class</a:t>
            </a:r>
            <a:r>
              <a:rPr lang="pt-BR" sz="1600" dirty="0">
                <a:latin typeface="+mj-lt"/>
                <a:ea typeface="Verdana"/>
                <a:cs typeface="Arial"/>
              </a:rPr>
              <a:t> 12 </a:t>
            </a:r>
            <a:r>
              <a:rPr lang="pt-BR" sz="1600" dirty="0" err="1">
                <a:latin typeface="+mj-lt"/>
                <a:ea typeface="Verdana"/>
                <a:cs typeface="Arial"/>
              </a:rPr>
              <a:t>physics</a:t>
            </a:r>
            <a:r>
              <a:rPr lang="pt-BR" sz="1600" dirty="0">
                <a:latin typeface="+mj-lt"/>
                <a:ea typeface="Verdana"/>
                <a:cs typeface="Arial"/>
              </a:rPr>
              <a:t> Project. Disponível em: </a:t>
            </a:r>
            <a:r>
              <a:rPr lang="pt-BR" sz="1600" dirty="0">
                <a:latin typeface="+mj-lt"/>
                <a:ea typeface="Verdana"/>
                <a:cs typeface="Arial"/>
                <a:hlinkClick r:id="rId4"/>
              </a:rPr>
              <a:t>https://www.youtube.com/</a:t>
            </a:r>
            <a:r>
              <a:rPr lang="pt-BR" sz="1600" dirty="0" err="1">
                <a:latin typeface="+mj-lt"/>
                <a:ea typeface="Verdana"/>
                <a:cs typeface="Arial"/>
                <a:hlinkClick r:id="rId4"/>
              </a:rPr>
              <a:t>watch?app</a:t>
            </a:r>
            <a:r>
              <a:rPr lang="pt-BR" sz="1600" dirty="0">
                <a:latin typeface="+mj-lt"/>
                <a:ea typeface="Verdana"/>
                <a:cs typeface="Arial"/>
                <a:hlinkClick r:id="rId4"/>
              </a:rPr>
              <a:t>=</a:t>
            </a:r>
            <a:r>
              <a:rPr lang="pt-BR" sz="1600" dirty="0" err="1">
                <a:latin typeface="+mj-lt"/>
                <a:ea typeface="Verdana"/>
                <a:cs typeface="Arial"/>
                <a:hlinkClick r:id="rId4"/>
              </a:rPr>
              <a:t>desktop&amp;v</a:t>
            </a:r>
            <a:r>
              <a:rPr lang="pt-BR" sz="1600" dirty="0">
                <a:latin typeface="+mj-lt"/>
                <a:ea typeface="Verdana"/>
                <a:cs typeface="Arial"/>
                <a:hlinkClick r:id="rId4"/>
              </a:rPr>
              <a:t>=5ONYEdamaow</a:t>
            </a:r>
            <a:r>
              <a:rPr lang="pt-BR" sz="1600" dirty="0">
                <a:latin typeface="+mj-lt"/>
                <a:ea typeface="Verdana"/>
                <a:cs typeface="Arial"/>
              </a:rPr>
              <a:t>. Acesso em: 16 maio 2024.</a:t>
            </a:r>
          </a:p>
          <a:p>
            <a:pPr marL="3810">
              <a:spcAft>
                <a:spcPts val="600"/>
              </a:spcAft>
            </a:pPr>
            <a:r>
              <a:rPr lang="pt-BR" sz="1600" b="1" dirty="0">
                <a:latin typeface="+mj-lt"/>
                <a:ea typeface="Verdana"/>
                <a:cs typeface="Arial"/>
              </a:rPr>
              <a:t>Slide 8 – </a:t>
            </a:r>
            <a:r>
              <a:rPr lang="pt-BR" sz="1600" dirty="0">
                <a:latin typeface="+mj-lt"/>
                <a:ea typeface="Verdana"/>
                <a:cs typeface="Arial"/>
              </a:rPr>
              <a:t>Célula de </a:t>
            </a:r>
            <a:r>
              <a:rPr lang="pt-BR" sz="1600" dirty="0" err="1">
                <a:latin typeface="+mj-lt"/>
                <a:ea typeface="Verdana"/>
                <a:cs typeface="Arial"/>
              </a:rPr>
              <a:t>Daniell</a:t>
            </a:r>
            <a:r>
              <a:rPr lang="pt-BR" sz="1600" dirty="0">
                <a:latin typeface="+mj-lt"/>
                <a:ea typeface="Verdana"/>
                <a:cs typeface="Arial"/>
              </a:rPr>
              <a:t>. Foto: </a:t>
            </a:r>
            <a:r>
              <a:rPr lang="pt-BR" sz="1600" dirty="0" err="1">
                <a:latin typeface="+mj-lt"/>
                <a:ea typeface="Verdana"/>
                <a:cs typeface="Arial"/>
              </a:rPr>
              <a:t>Věra</a:t>
            </a:r>
            <a:r>
              <a:rPr lang="pt-BR" sz="1600" dirty="0">
                <a:latin typeface="+mj-lt"/>
                <a:ea typeface="Verdana"/>
                <a:cs typeface="Arial"/>
              </a:rPr>
              <a:t> </a:t>
            </a:r>
            <a:r>
              <a:rPr lang="pt-BR" sz="1600" dirty="0" err="1">
                <a:latin typeface="+mj-lt"/>
                <a:ea typeface="Verdana"/>
                <a:cs typeface="Arial"/>
              </a:rPr>
              <a:t>Vodičková</a:t>
            </a:r>
            <a:r>
              <a:rPr lang="pt-BR" sz="1600" dirty="0">
                <a:latin typeface="+mj-lt"/>
                <a:ea typeface="Verdana"/>
                <a:cs typeface="Arial"/>
              </a:rPr>
              <a:t>. </a:t>
            </a:r>
            <a:r>
              <a:rPr lang="pt-BR" sz="1600" dirty="0" err="1">
                <a:latin typeface="+mj-lt"/>
                <a:ea typeface="Verdana"/>
                <a:cs typeface="Arial"/>
              </a:rPr>
              <a:t>Wikimedia</a:t>
            </a:r>
            <a:r>
              <a:rPr lang="pt-BR" sz="1600" dirty="0">
                <a:latin typeface="+mj-lt"/>
                <a:ea typeface="Verdana"/>
                <a:cs typeface="Arial"/>
              </a:rPr>
              <a:t> Commons (CC BY-SA 3.0). Disponível em: </a:t>
            </a:r>
            <a:r>
              <a:rPr lang="pt-BR" sz="1600" dirty="0">
                <a:latin typeface="+mj-lt"/>
                <a:ea typeface="Verdana"/>
                <a:cs typeface="Arial"/>
                <a:hlinkClick r:id="rId5"/>
              </a:rPr>
              <a:t>https://commons.wikimedia.org/wiki/File:Daniell%C5%AFv_%C4%8Dl%C3%A1nek_001.png</a:t>
            </a:r>
            <a:r>
              <a:rPr lang="pt-BR" sz="1600" dirty="0">
                <a:latin typeface="+mj-lt"/>
                <a:ea typeface="Verdana"/>
                <a:cs typeface="Arial"/>
              </a:rPr>
              <a:t>. Acesso em: 16 maio 2024.</a:t>
            </a:r>
          </a:p>
          <a:p>
            <a:pPr marL="3810">
              <a:spcAft>
                <a:spcPts val="600"/>
              </a:spcAft>
            </a:pPr>
            <a:r>
              <a:rPr lang="pt-BR" sz="1600" b="1" dirty="0">
                <a:latin typeface="+mj-lt"/>
                <a:ea typeface="Verdana"/>
                <a:cs typeface="Arial"/>
              </a:rPr>
              <a:t>Slides 9, 11 e 12 – </a:t>
            </a:r>
            <a:r>
              <a:rPr lang="pt-BR" sz="1600" dirty="0">
                <a:latin typeface="+mj-lt"/>
                <a:ea typeface="Verdana"/>
                <a:cs typeface="Arial"/>
              </a:rPr>
              <a:t>Elaborado especialmente para o curso.</a:t>
            </a:r>
          </a:p>
          <a:p>
            <a:pPr marL="3810">
              <a:spcAft>
                <a:spcPts val="600"/>
              </a:spcAft>
            </a:pPr>
            <a:r>
              <a:rPr lang="pt-BR" sz="1600" b="1" dirty="0">
                <a:latin typeface="+mj-lt"/>
                <a:ea typeface="Verdana"/>
                <a:cs typeface="Arial"/>
              </a:rPr>
              <a:t>Slide 10 – </a:t>
            </a:r>
            <a:r>
              <a:rPr lang="pt-BR" sz="1600" dirty="0">
                <a:latin typeface="+mj-lt"/>
                <a:ea typeface="Verdana"/>
                <a:cs typeface="Arial"/>
              </a:rPr>
              <a:t>Reprodução. AZZELLINE, et al., [s.d.]. Disponível em: </a:t>
            </a:r>
            <a:r>
              <a:rPr lang="pt-BR" sz="1600" dirty="0">
                <a:latin typeface="+mj-lt"/>
                <a:ea typeface="Verdana"/>
                <a:cs typeface="Arial"/>
                <a:hlinkClick r:id="rId6"/>
              </a:rPr>
              <a:t>https://midia.atp.usp.br/</a:t>
            </a:r>
            <a:r>
              <a:rPr lang="pt-BR" sz="1600" dirty="0" err="1">
                <a:latin typeface="+mj-lt"/>
                <a:ea typeface="Verdana"/>
                <a:cs typeface="Arial"/>
                <a:hlinkClick r:id="rId6"/>
              </a:rPr>
              <a:t>plc</a:t>
            </a:r>
            <a:r>
              <a:rPr lang="pt-BR" sz="1600" dirty="0">
                <a:latin typeface="+mj-lt"/>
                <a:ea typeface="Verdana"/>
                <a:cs typeface="Arial"/>
                <a:hlinkClick r:id="rId6"/>
              </a:rPr>
              <a:t>/plc0013/impressos/plc0013_11.pdf</a:t>
            </a:r>
            <a:r>
              <a:rPr lang="pt-BR" sz="1600" dirty="0">
                <a:latin typeface="+mj-lt"/>
                <a:ea typeface="Verdana"/>
                <a:cs typeface="Arial"/>
              </a:rPr>
              <a:t>. Acesso em: 16 maio 2024</a:t>
            </a:r>
          </a:p>
          <a:p>
            <a:pPr marL="76200">
              <a:spcAft>
                <a:spcPts val="600"/>
              </a:spcAft>
            </a:pPr>
            <a:endParaRPr lang="en-US" sz="1600" dirty="0">
              <a:solidFill>
                <a:schemeClr val="tx1"/>
              </a:solidFill>
              <a:latin typeface="+mj-lt"/>
            </a:endParaRPr>
          </a:p>
        </p:txBody>
      </p:sp>
    </p:spTree>
    <p:extLst>
      <p:ext uri="{BB962C8B-B14F-4D97-AF65-F5344CB8AC3E}">
        <p14:creationId xmlns:p14="http://schemas.microsoft.com/office/powerpoint/2010/main" val="165768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93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79353A7-A9E3-AAD9-C4E9-37070C18AD0E}"/>
              </a:ext>
            </a:extLst>
          </p:cNvPr>
          <p:cNvSpPr>
            <a:spLocks noGrp="1"/>
          </p:cNvSpPr>
          <p:nvPr>
            <p:ph type="body" idx="1"/>
          </p:nvPr>
        </p:nvSpPr>
        <p:spPr/>
        <p:txBody>
          <a:bodyPr/>
          <a:lstStyle/>
          <a:p>
            <a:r>
              <a:rPr lang="pt-BR" dirty="0">
                <a:solidFill>
                  <a:schemeClr val="tx1"/>
                </a:solidFill>
                <a:cs typeface="Calibri"/>
              </a:rPr>
              <a:t>Tabela periódica (reatividade dos elementos químicos);</a:t>
            </a:r>
          </a:p>
          <a:p>
            <a:r>
              <a:rPr lang="pt-BR" dirty="0">
                <a:solidFill>
                  <a:schemeClr val="tx1"/>
                </a:solidFill>
                <a:cs typeface="Calibri"/>
              </a:rPr>
              <a:t>Transformações químicas que envolvem corrente elétrica: pilhas e baterias.</a:t>
            </a:r>
          </a:p>
          <a:p>
            <a:pPr marL="4400" indent="0">
              <a:buNone/>
            </a:pPr>
            <a:endParaRPr lang="pt-BR" dirty="0">
              <a:solidFill>
                <a:schemeClr val="tx1"/>
              </a:solidFill>
            </a:endParaRPr>
          </a:p>
        </p:txBody>
      </p:sp>
      <p:sp>
        <p:nvSpPr>
          <p:cNvPr id="3" name="Espaço Reservado para Texto 2">
            <a:extLst>
              <a:ext uri="{FF2B5EF4-FFF2-40B4-BE49-F238E27FC236}">
                <a16:creationId xmlns:a16="http://schemas.microsoft.com/office/drawing/2014/main" id="{9F21B900-6C91-7DA3-A150-808C93CE2A41}"/>
              </a:ext>
            </a:extLst>
          </p:cNvPr>
          <p:cNvSpPr>
            <a:spLocks noGrp="1"/>
          </p:cNvSpPr>
          <p:nvPr>
            <p:ph type="body" idx="10"/>
          </p:nvPr>
        </p:nvSpPr>
        <p:spPr/>
        <p:txBody>
          <a:bodyPr/>
          <a:lstStyle/>
          <a:p>
            <a:r>
              <a:rPr lang="pt-BR" sz="2000" i="0" dirty="0">
                <a:solidFill>
                  <a:schemeClr val="tx1"/>
                </a:solidFill>
                <a:effectLst/>
                <a:latin typeface="+mj-lt"/>
                <a:ea typeface="Verdana"/>
              </a:rPr>
              <a:t>Investigar e analisar o</a:t>
            </a:r>
            <a:r>
              <a:rPr lang="pt-BR" sz="2000" dirty="0">
                <a:solidFill>
                  <a:schemeClr val="tx1"/>
                </a:solidFill>
                <a:latin typeface="+mj-lt"/>
                <a:ea typeface="Verdana"/>
              </a:rPr>
              <a:t> histórico, a formação, o </a:t>
            </a:r>
            <a:r>
              <a:rPr lang="pt-BR" sz="2000" i="0" dirty="0">
                <a:solidFill>
                  <a:schemeClr val="tx1"/>
                </a:solidFill>
                <a:effectLst/>
                <a:latin typeface="+mj-lt"/>
                <a:ea typeface="Verdana"/>
              </a:rPr>
              <a:t>funcionamento</a:t>
            </a:r>
            <a:r>
              <a:rPr lang="pt-BR" sz="2000" dirty="0">
                <a:solidFill>
                  <a:schemeClr val="tx1"/>
                </a:solidFill>
                <a:latin typeface="+mj-lt"/>
                <a:ea typeface="Verdana"/>
              </a:rPr>
              <a:t> e a evolução </a:t>
            </a:r>
            <a:r>
              <a:rPr lang="pt-BR" sz="2000" i="0" dirty="0">
                <a:solidFill>
                  <a:schemeClr val="tx1"/>
                </a:solidFill>
                <a:effectLst/>
                <a:latin typeface="+mj-lt"/>
                <a:ea typeface="Verdana"/>
              </a:rPr>
              <a:t>de </a:t>
            </a:r>
            <a:r>
              <a:rPr lang="pt-BR" sz="2000" dirty="0">
                <a:solidFill>
                  <a:schemeClr val="tx1"/>
                </a:solidFill>
                <a:latin typeface="+mj-lt"/>
                <a:ea typeface="Verdana"/>
              </a:rPr>
              <a:t>pilhas e baterias.</a:t>
            </a:r>
            <a:endParaRPr lang="pt-BR" sz="2000" b="0" i="0" u="none" strike="noStrike" cap="none" dirty="0">
              <a:solidFill>
                <a:schemeClr val="tx1"/>
              </a:solidFill>
              <a:latin typeface="+mj-lt"/>
              <a:ea typeface="Verdana"/>
            </a:endParaRPr>
          </a:p>
          <a:p>
            <a:endParaRPr lang="pt-BR" dirty="0">
              <a:solidFill>
                <a:schemeClr val="tx1"/>
              </a:solidFill>
              <a:latin typeface="+mj-lt"/>
              <a:cs typeface="Calibri"/>
              <a:sym typeface="Verdana"/>
            </a:endParaRPr>
          </a:p>
          <a:p>
            <a:endParaRPr lang="pt-BR" dirty="0">
              <a:latin typeface="+mj-lt"/>
            </a:endParaRPr>
          </a:p>
        </p:txBody>
      </p:sp>
    </p:spTree>
    <p:extLst>
      <p:ext uri="{BB962C8B-B14F-4D97-AF65-F5344CB8AC3E}">
        <p14:creationId xmlns:p14="http://schemas.microsoft.com/office/powerpoint/2010/main" val="100401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175E9CA-ABE0-A5CE-EE63-963098AC6A30}"/>
              </a:ext>
            </a:extLst>
          </p:cNvPr>
          <p:cNvSpPr>
            <a:spLocks noGrp="1"/>
          </p:cNvSpPr>
          <p:nvPr>
            <p:ph type="body" idx="1"/>
          </p:nvPr>
        </p:nvSpPr>
        <p:spPr>
          <a:xfrm>
            <a:off x="462107" y="1483973"/>
            <a:ext cx="5326631" cy="4313237"/>
          </a:xfrm>
        </p:spPr>
        <p:txBody>
          <a:bodyPr/>
          <a:lstStyle/>
          <a:p>
            <a:r>
              <a:rPr lang="pt-BR" sz="2000" b="1" dirty="0">
                <a:solidFill>
                  <a:schemeClr val="tx1"/>
                </a:solidFill>
                <a:latin typeface="Arial"/>
                <a:ea typeface="Verdana"/>
                <a:cs typeface="Arial"/>
                <a:sym typeface="Verdana"/>
              </a:rPr>
              <a:t>Que relação você consegue observar entre as imagens? </a:t>
            </a:r>
            <a:endParaRPr lang="pt-BR" b="1" dirty="0">
              <a:solidFill>
                <a:schemeClr val="tx1"/>
              </a:solidFill>
              <a:ea typeface="Verdana"/>
            </a:endParaRPr>
          </a:p>
          <a:p>
            <a:r>
              <a:rPr lang="pt-BR" sz="2000" dirty="0">
                <a:solidFill>
                  <a:schemeClr val="tx1"/>
                </a:solidFill>
                <a:latin typeface="Arial"/>
                <a:ea typeface="Verdana"/>
                <a:cs typeface="Arial"/>
              </a:rPr>
              <a:t>Em quais atividades </a:t>
            </a:r>
            <a:r>
              <a:rPr lang="pt-BR" dirty="0">
                <a:solidFill>
                  <a:schemeClr val="tx1"/>
                </a:solidFill>
                <a:latin typeface="Arial"/>
                <a:ea typeface="Verdana"/>
                <a:cs typeface="Arial"/>
              </a:rPr>
              <a:t>do seu cotidiano, a</a:t>
            </a:r>
            <a:r>
              <a:rPr lang="pt-BR" sz="2000" dirty="0">
                <a:solidFill>
                  <a:schemeClr val="tx1"/>
                </a:solidFill>
                <a:latin typeface="Arial"/>
                <a:ea typeface="Verdana"/>
                <a:cs typeface="Arial"/>
              </a:rPr>
              <a:t>s pilhas e baterias estão presentes?</a:t>
            </a:r>
          </a:p>
          <a:p>
            <a:r>
              <a:rPr lang="pt-BR" sz="2000" dirty="0">
                <a:solidFill>
                  <a:schemeClr val="tx1"/>
                </a:solidFill>
                <a:latin typeface="Arial"/>
                <a:ea typeface="Verdana"/>
                <a:cs typeface="Arial"/>
              </a:rPr>
              <a:t>Qual é a importância desses dispositivos para a sociedade contemporânea?</a:t>
            </a:r>
          </a:p>
          <a:p>
            <a:r>
              <a:rPr lang="pt-BR" sz="2000" dirty="0">
                <a:solidFill>
                  <a:schemeClr val="tx1"/>
                </a:solidFill>
                <a:latin typeface="Arial"/>
                <a:ea typeface="Verdana"/>
                <a:cs typeface="Arial"/>
              </a:rPr>
              <a:t>Você</a:t>
            </a:r>
            <a:r>
              <a:rPr lang="en-US" sz="2000" dirty="0">
                <a:solidFill>
                  <a:schemeClr val="tx1"/>
                </a:solidFill>
                <a:latin typeface="Arial"/>
                <a:ea typeface="Verdana"/>
                <a:cs typeface="Arial"/>
              </a:rPr>
              <a:t> sabe </a:t>
            </a:r>
            <a:r>
              <a:rPr lang="pt-BR" sz="2000" dirty="0">
                <a:solidFill>
                  <a:schemeClr val="tx1"/>
                </a:solidFill>
                <a:latin typeface="Arial"/>
                <a:ea typeface="Verdana"/>
                <a:cs typeface="Arial"/>
              </a:rPr>
              <a:t>como</a:t>
            </a:r>
            <a:r>
              <a:rPr lang="en-US" sz="2000" dirty="0">
                <a:solidFill>
                  <a:schemeClr val="tx1"/>
                </a:solidFill>
                <a:latin typeface="Arial"/>
                <a:ea typeface="Verdana"/>
                <a:cs typeface="Arial"/>
              </a:rPr>
              <a:t> as </a:t>
            </a:r>
            <a:r>
              <a:rPr lang="pt-BR" dirty="0">
                <a:solidFill>
                  <a:schemeClr val="tx1"/>
                </a:solidFill>
                <a:latin typeface="Arial"/>
                <a:ea typeface="Verdana"/>
                <a:cs typeface="Arial"/>
              </a:rPr>
              <a:t>pilhas foram inventadas?</a:t>
            </a:r>
          </a:p>
          <a:p>
            <a:r>
              <a:rPr lang="pt-BR" dirty="0">
                <a:solidFill>
                  <a:schemeClr val="tx1"/>
                </a:solidFill>
                <a:latin typeface="Arial"/>
                <a:ea typeface="Verdana"/>
                <a:cs typeface="Arial"/>
              </a:rPr>
              <a:t>Que tipos de materiais você acredita que sejam necessários para construir uma pilha? </a:t>
            </a:r>
          </a:p>
          <a:p>
            <a:endParaRPr lang="pt-BR" sz="2000" dirty="0">
              <a:solidFill>
                <a:schemeClr val="tx1"/>
              </a:solidFill>
              <a:latin typeface="Arial"/>
            </a:endParaRPr>
          </a:p>
        </p:txBody>
      </p:sp>
      <p:sp>
        <p:nvSpPr>
          <p:cNvPr id="3" name="Título 2">
            <a:extLst>
              <a:ext uri="{FF2B5EF4-FFF2-40B4-BE49-F238E27FC236}">
                <a16:creationId xmlns:a16="http://schemas.microsoft.com/office/drawing/2014/main" id="{E03C6186-9A5E-A71C-799E-A6B68ABE5B59}"/>
              </a:ext>
            </a:extLst>
          </p:cNvPr>
          <p:cNvSpPr>
            <a:spLocks noGrp="1"/>
          </p:cNvSpPr>
          <p:nvPr>
            <p:ph type="title"/>
          </p:nvPr>
        </p:nvSpPr>
        <p:spPr>
          <a:xfrm>
            <a:off x="489646" y="658151"/>
            <a:ext cx="5211762" cy="996950"/>
          </a:xfrm>
        </p:spPr>
        <p:txBody>
          <a:bodyPr/>
          <a:lstStyle/>
          <a:p>
            <a:r>
              <a:rPr lang="pt-BR" dirty="0"/>
              <a:t>Observem as imagens e respondam aos questionamentos:</a:t>
            </a:r>
          </a:p>
        </p:txBody>
      </p:sp>
      <p:pic>
        <p:nvPicPr>
          <p:cNvPr id="4" name="Imagem 3" descr="Ícone&#10;&#10;Descrição gerada automaticamente">
            <a:extLst>
              <a:ext uri="{FF2B5EF4-FFF2-40B4-BE49-F238E27FC236}">
                <a16:creationId xmlns:a16="http://schemas.microsoft.com/office/drawing/2014/main" id="{D90466A7-E8B7-C593-3746-C08B66497932}"/>
              </a:ext>
            </a:extLst>
          </p:cNvPr>
          <p:cNvPicPr>
            <a:picLocks noChangeAspect="1"/>
          </p:cNvPicPr>
          <p:nvPr/>
        </p:nvPicPr>
        <p:blipFill rotWithShape="1">
          <a:blip r:embed="rId3"/>
          <a:srcRect l="19265" t="4503" r="64258" b="7407"/>
          <a:stretch/>
        </p:blipFill>
        <p:spPr>
          <a:xfrm>
            <a:off x="6129483" y="1701200"/>
            <a:ext cx="1174641" cy="3449240"/>
          </a:xfrm>
          <a:prstGeom prst="rect">
            <a:avLst/>
          </a:prstGeom>
        </p:spPr>
      </p:pic>
      <p:sp>
        <p:nvSpPr>
          <p:cNvPr id="9" name="CaixaDeTexto 8">
            <a:extLst>
              <a:ext uri="{FF2B5EF4-FFF2-40B4-BE49-F238E27FC236}">
                <a16:creationId xmlns:a16="http://schemas.microsoft.com/office/drawing/2014/main" id="{8976B937-7165-5542-1ABE-A9B4981C644F}"/>
              </a:ext>
            </a:extLst>
          </p:cNvPr>
          <p:cNvSpPr txBox="1"/>
          <p:nvPr/>
        </p:nvSpPr>
        <p:spPr>
          <a:xfrm>
            <a:off x="6050543" y="5338049"/>
            <a:ext cx="53335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3025" algn="ctr"/>
            <a:r>
              <a:rPr lang="pt-BR" sz="1200" dirty="0">
                <a:solidFill>
                  <a:schemeClr val="tx1"/>
                </a:solidFill>
              </a:rPr>
              <a:t>Representação de uma pilha de lítio e de uma pilha voltaica </a:t>
            </a:r>
          </a:p>
        </p:txBody>
      </p:sp>
      <p:pic>
        <p:nvPicPr>
          <p:cNvPr id="10" name="Imagem 9" descr="Desenho de uma placa&#10;&#10;Descrição gerada automaticamente com confiança média">
            <a:extLst>
              <a:ext uri="{FF2B5EF4-FFF2-40B4-BE49-F238E27FC236}">
                <a16:creationId xmlns:a16="http://schemas.microsoft.com/office/drawing/2014/main" id="{851E1FA9-EA68-033B-D993-2186977A1069}"/>
              </a:ext>
            </a:extLst>
          </p:cNvPr>
          <p:cNvPicPr>
            <a:picLocks noChangeAspect="1"/>
          </p:cNvPicPr>
          <p:nvPr/>
        </p:nvPicPr>
        <p:blipFill>
          <a:blip r:embed="rId4"/>
          <a:stretch>
            <a:fillRect/>
          </a:stretch>
        </p:blipFill>
        <p:spPr>
          <a:xfrm>
            <a:off x="941109" y="5648465"/>
            <a:ext cx="752475" cy="752475"/>
          </a:xfrm>
          <a:prstGeom prst="rect">
            <a:avLst/>
          </a:prstGeom>
        </p:spPr>
      </p:pic>
      <p:sp>
        <p:nvSpPr>
          <p:cNvPr id="11" name="CaixaDeTexto 10">
            <a:extLst>
              <a:ext uri="{FF2B5EF4-FFF2-40B4-BE49-F238E27FC236}">
                <a16:creationId xmlns:a16="http://schemas.microsoft.com/office/drawing/2014/main" id="{5696FD60-8AF3-88F4-2E1F-AD2EFB7CF219}"/>
              </a:ext>
            </a:extLst>
          </p:cNvPr>
          <p:cNvSpPr txBox="1"/>
          <p:nvPr/>
        </p:nvSpPr>
        <p:spPr>
          <a:xfrm>
            <a:off x="1607087" y="5695837"/>
            <a:ext cx="2943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3025"/>
            <a:r>
              <a:rPr lang="pt-BR" sz="2000" dirty="0">
                <a:solidFill>
                  <a:schemeClr val="tx1"/>
                </a:solidFill>
                <a:ea typeface="Verdana"/>
              </a:rPr>
              <a:t>Registre seu progresso de aprendizagem</a:t>
            </a:r>
            <a:endParaRPr lang="pt-BR" sz="2000" dirty="0">
              <a:solidFill>
                <a:schemeClr val="tx1"/>
              </a:solidFill>
            </a:endParaRPr>
          </a:p>
        </p:txBody>
      </p:sp>
      <p:grpSp>
        <p:nvGrpSpPr>
          <p:cNvPr id="12" name="Agrupar 11">
            <a:extLst>
              <a:ext uri="{FF2B5EF4-FFF2-40B4-BE49-F238E27FC236}">
                <a16:creationId xmlns:a16="http://schemas.microsoft.com/office/drawing/2014/main" id="{2119F28F-D095-8F67-4609-EFEB53B5045E}"/>
              </a:ext>
            </a:extLst>
          </p:cNvPr>
          <p:cNvGrpSpPr/>
          <p:nvPr/>
        </p:nvGrpSpPr>
        <p:grpSpPr>
          <a:xfrm>
            <a:off x="4676413" y="105730"/>
            <a:ext cx="2040391" cy="845477"/>
            <a:chOff x="9953524" y="2516909"/>
            <a:chExt cx="2040391" cy="845477"/>
          </a:xfrm>
        </p:grpSpPr>
        <p:sp>
          <p:nvSpPr>
            <p:cNvPr id="13" name="Graphic 5">
              <a:extLst>
                <a:ext uri="{FF2B5EF4-FFF2-40B4-BE49-F238E27FC236}">
                  <a16:creationId xmlns:a16="http://schemas.microsoft.com/office/drawing/2014/main" id="{3E7955AE-6F5D-7A67-6830-69235E7D9353}"/>
                </a:ext>
              </a:extLst>
            </p:cNvPr>
            <p:cNvSpPr/>
            <p:nvPr/>
          </p:nvSpPr>
          <p:spPr>
            <a:xfrm>
              <a:off x="9953524" y="2712984"/>
              <a:ext cx="1793124" cy="649402"/>
            </a:xfrm>
            <a:prstGeom prst="roundRect">
              <a:avLst>
                <a:gd name="adj" fmla="val 11768"/>
              </a:avLst>
            </a:prstGeom>
            <a:solidFill>
              <a:schemeClr val="accent2">
                <a:lumMod val="20000"/>
                <a:lumOff val="80000"/>
              </a:schemeClr>
            </a:solidFill>
            <a:ln w="38100" cap="flat">
              <a:solidFill>
                <a:srgbClr val="E85F59"/>
              </a:solidFill>
              <a:prstDash val="solid"/>
              <a:miter/>
            </a:ln>
          </p:spPr>
          <p:txBody>
            <a:bodyPr rIns="396000" rtlCol="0" anchor="ctr"/>
            <a:lstStyle/>
            <a:p>
              <a:pPr algn="r"/>
              <a:r>
                <a:rPr lang="pt-BR" b="1" strike="noStrike" cap="none" dirty="0">
                  <a:solidFill>
                    <a:srgbClr val="E85F59"/>
                  </a:solidFill>
                  <a:latin typeface="Saira SemiBold" pitchFamily="2" charset="0"/>
                  <a:ea typeface="Verdana"/>
                  <a:cs typeface="Arial" panose="020B0604020202020204" pitchFamily="34" charset="0"/>
                  <a:sym typeface="Verdana"/>
                </a:rPr>
                <a:t>VIREM E CONVERSEM </a:t>
              </a:r>
            </a:p>
          </p:txBody>
        </p:sp>
        <p:pic>
          <p:nvPicPr>
            <p:cNvPr id="14" name="Gráfico 13">
              <a:extLst>
                <a:ext uri="{FF2B5EF4-FFF2-40B4-BE49-F238E27FC236}">
                  <a16:creationId xmlns:a16="http://schemas.microsoft.com/office/drawing/2014/main" id="{FE5E9043-0401-3498-FF88-E77B5470EC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19060" y="2516909"/>
              <a:ext cx="574855" cy="574855"/>
            </a:xfrm>
            <a:prstGeom prst="rect">
              <a:avLst/>
            </a:prstGeom>
          </p:spPr>
        </p:pic>
      </p:grpSp>
      <p:pic>
        <p:nvPicPr>
          <p:cNvPr id="8" name="Imagem 7" descr="Diagrama&#10;&#10;Descrição gerada automaticamente">
            <a:extLst>
              <a:ext uri="{FF2B5EF4-FFF2-40B4-BE49-F238E27FC236}">
                <a16:creationId xmlns:a16="http://schemas.microsoft.com/office/drawing/2014/main" id="{F5A3A37B-1E18-8B62-3F5A-C0B95DA0466A}"/>
              </a:ext>
            </a:extLst>
          </p:cNvPr>
          <p:cNvPicPr>
            <a:picLocks noChangeAspect="1"/>
          </p:cNvPicPr>
          <p:nvPr/>
        </p:nvPicPr>
        <p:blipFill rotWithShape="1">
          <a:blip r:embed="rId7"/>
          <a:srcRect l="21441" r="21823"/>
          <a:stretch/>
        </p:blipFill>
        <p:spPr>
          <a:xfrm>
            <a:off x="7528811" y="1612663"/>
            <a:ext cx="3697989" cy="3666304"/>
          </a:xfrm>
          <a:prstGeom prst="rect">
            <a:avLst/>
          </a:prstGeom>
        </p:spPr>
      </p:pic>
    </p:spTree>
    <p:extLst>
      <p:ext uri="{BB962C8B-B14F-4D97-AF65-F5344CB8AC3E}">
        <p14:creationId xmlns:p14="http://schemas.microsoft.com/office/powerpoint/2010/main" val="4141285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4DDEADD-C337-136B-DBB9-4DA18369EB83}"/>
              </a:ext>
            </a:extLst>
          </p:cNvPr>
          <p:cNvSpPr>
            <a:spLocks noGrp="1"/>
          </p:cNvSpPr>
          <p:nvPr>
            <p:ph type="body" idx="1"/>
          </p:nvPr>
        </p:nvSpPr>
        <p:spPr/>
        <p:txBody>
          <a:bodyPr/>
          <a:lstStyle/>
          <a:p>
            <a:r>
              <a:rPr lang="pt-BR" sz="2000" b="0" i="0" u="none" strike="noStrike" cap="none" dirty="0">
                <a:solidFill>
                  <a:srgbClr val="000000"/>
                </a:solidFill>
                <a:latin typeface="Arial" panose="020B0604020202020204" pitchFamily="34" charset="0"/>
                <a:ea typeface="Lato"/>
                <a:cs typeface="Arial" panose="020B0604020202020204" pitchFamily="34" charset="0"/>
                <a:sym typeface="Lato"/>
              </a:rPr>
              <a:t>Assistam ao vídeo sobre a evolução das pilhas e baterias.</a:t>
            </a:r>
            <a:endParaRPr lang="pt-BR" dirty="0"/>
          </a:p>
        </p:txBody>
      </p:sp>
      <p:sp>
        <p:nvSpPr>
          <p:cNvPr id="3" name="Título 2">
            <a:extLst>
              <a:ext uri="{FF2B5EF4-FFF2-40B4-BE49-F238E27FC236}">
                <a16:creationId xmlns:a16="http://schemas.microsoft.com/office/drawing/2014/main" id="{B93934A4-715E-4CC7-4D06-22DAB2D02849}"/>
              </a:ext>
            </a:extLst>
          </p:cNvPr>
          <p:cNvSpPr>
            <a:spLocks noGrp="1"/>
          </p:cNvSpPr>
          <p:nvPr>
            <p:ph type="title"/>
          </p:nvPr>
        </p:nvSpPr>
        <p:spPr/>
        <p:txBody>
          <a:bodyPr lIns="91440" tIns="0" rIns="0" bIns="0" anchor="t"/>
          <a:lstStyle/>
          <a:p>
            <a:r>
              <a:rPr lang="pt-BR" dirty="0">
                <a:cs typeface="Arial"/>
              </a:rPr>
              <a:t>Evolução das pilhas e baterias</a:t>
            </a:r>
            <a:endParaRPr lang="pt-BR" dirty="0"/>
          </a:p>
        </p:txBody>
      </p:sp>
      <p:pic>
        <p:nvPicPr>
          <p:cNvPr id="7" name="Mídia Online 6" title="Evolution Batteries from Clay Pots to Modern Marvels | Historical Journey Revealed!&quot; #viral #shorts">
            <a:hlinkClick r:id="" action="ppaction://media"/>
            <a:extLst>
              <a:ext uri="{FF2B5EF4-FFF2-40B4-BE49-F238E27FC236}">
                <a16:creationId xmlns:a16="http://schemas.microsoft.com/office/drawing/2014/main" id="{AA84CA55-F039-5CE0-024A-7C68726F00D0}"/>
              </a:ext>
            </a:extLst>
          </p:cNvPr>
          <p:cNvPicPr>
            <a:picLocks noGrp="1" noRot="1" noChangeAspect="1"/>
          </p:cNvPicPr>
          <p:nvPr>
            <p:ph type="media" sz="quarter" idx="10"/>
            <a:videoFile r:link="rId1"/>
          </p:nvPr>
        </p:nvPicPr>
        <p:blipFill>
          <a:blip r:embed="rId4"/>
          <a:stretch>
            <a:fillRect/>
          </a:stretch>
        </p:blipFill>
        <p:spPr>
          <a:xfrm>
            <a:off x="6348413" y="1077913"/>
            <a:ext cx="4870450" cy="2749550"/>
          </a:xfrm>
          <a:prstGeom prst="rect">
            <a:avLst/>
          </a:prstGeom>
        </p:spPr>
      </p:pic>
      <p:sp>
        <p:nvSpPr>
          <p:cNvPr id="6" name="CaixaDeTexto 5">
            <a:extLst>
              <a:ext uri="{FF2B5EF4-FFF2-40B4-BE49-F238E27FC236}">
                <a16:creationId xmlns:a16="http://schemas.microsoft.com/office/drawing/2014/main" id="{7234BD61-CF2C-A4CF-F7E7-E6FA1555DE5E}"/>
              </a:ext>
            </a:extLst>
          </p:cNvPr>
          <p:cNvSpPr txBox="1"/>
          <p:nvPr/>
        </p:nvSpPr>
        <p:spPr>
          <a:xfrm>
            <a:off x="6331099" y="4063521"/>
            <a:ext cx="4870450"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Arial"/>
              <a:buNone/>
            </a:pPr>
            <a:r>
              <a:rPr lang="pt-BR" sz="1200" dirty="0">
                <a:latin typeface="Arial" panose="020B0604020202020204" pitchFamily="34" charset="0"/>
                <a:ea typeface="Lato"/>
                <a:cs typeface="Arial" panose="020B0604020202020204" pitchFamily="34" charset="0"/>
                <a:sym typeface="Lato"/>
              </a:rPr>
              <a:t>D</a:t>
            </a:r>
            <a:r>
              <a:rPr lang="pt-BR" sz="1200" b="0" i="0" u="none" strike="noStrike" cap="none" dirty="0">
                <a:solidFill>
                  <a:srgbClr val="000000"/>
                </a:solidFill>
                <a:latin typeface="Arial" panose="020B0604020202020204" pitchFamily="34" charset="0"/>
                <a:ea typeface="Lato"/>
                <a:cs typeface="Arial" panose="020B0604020202020204" pitchFamily="34" charset="0"/>
                <a:sym typeface="Lato"/>
              </a:rPr>
              <a:t>isponível em:</a:t>
            </a:r>
          </a:p>
          <a:p>
            <a:pPr marL="0" marR="0" lvl="0" indent="0" algn="l" rtl="0">
              <a:lnSpc>
                <a:spcPct val="100000"/>
              </a:lnSpc>
              <a:spcBef>
                <a:spcPts val="0"/>
              </a:spcBef>
              <a:spcAft>
                <a:spcPts val="0"/>
              </a:spcAft>
              <a:buClr>
                <a:srgbClr val="000000"/>
              </a:buClr>
              <a:buSzPts val="1800"/>
              <a:buFont typeface="Arial"/>
              <a:buNone/>
            </a:pPr>
            <a:r>
              <a:rPr lang="pt-BR" sz="1200" b="0" i="0" u="none" strike="noStrike" cap="none" dirty="0">
                <a:solidFill>
                  <a:srgbClr val="000000"/>
                </a:solidFill>
                <a:latin typeface="Arial" panose="020B0604020202020204" pitchFamily="34" charset="0"/>
                <a:ea typeface="Lato"/>
                <a:cs typeface="Arial" panose="020B0604020202020204" pitchFamily="34" charset="0"/>
                <a:sym typeface="Lato"/>
                <a:hlinkClick r:id="rId5"/>
              </a:rPr>
              <a:t>https://www.youtube.com/</a:t>
            </a:r>
            <a:r>
              <a:rPr lang="pt-BR" sz="1200" b="0" i="0" u="none" strike="noStrike" cap="none" dirty="0" err="1">
                <a:solidFill>
                  <a:srgbClr val="000000"/>
                </a:solidFill>
                <a:latin typeface="Arial" panose="020B0604020202020204" pitchFamily="34" charset="0"/>
                <a:ea typeface="Lato"/>
                <a:cs typeface="Arial" panose="020B0604020202020204" pitchFamily="34" charset="0"/>
                <a:sym typeface="Lato"/>
                <a:hlinkClick r:id="rId5"/>
              </a:rPr>
              <a:t>watch?v</a:t>
            </a:r>
            <a:r>
              <a:rPr lang="pt-BR" sz="1200" b="0" i="0" u="none" strike="noStrike" cap="none" dirty="0">
                <a:solidFill>
                  <a:srgbClr val="000000"/>
                </a:solidFill>
                <a:latin typeface="Arial" panose="020B0604020202020204" pitchFamily="34" charset="0"/>
                <a:ea typeface="Lato"/>
                <a:cs typeface="Arial" panose="020B0604020202020204" pitchFamily="34" charset="0"/>
                <a:sym typeface="Lato"/>
                <a:hlinkClick r:id="rId5"/>
              </a:rPr>
              <a:t>=a26dct5Ew1A</a:t>
            </a:r>
            <a:r>
              <a:rPr lang="pt-BR" sz="1200" dirty="0">
                <a:latin typeface="Arial" panose="020B0604020202020204" pitchFamily="34" charset="0"/>
                <a:ea typeface="Lato"/>
                <a:cs typeface="Arial" panose="020B0604020202020204" pitchFamily="34" charset="0"/>
                <a:sym typeface="Lato"/>
              </a:rPr>
              <a:t>. Acesso em: 27 maio 2024.</a:t>
            </a:r>
            <a:endParaRPr lang="pt-BR" sz="1200" b="0" i="0" u="none" strike="noStrike" cap="none" dirty="0">
              <a:solidFill>
                <a:srgbClr val="000000"/>
              </a:solidFill>
              <a:latin typeface="Arial" panose="020B0604020202020204" pitchFamily="34" charset="0"/>
              <a:ea typeface="Lato"/>
              <a:cs typeface="Arial" panose="020B0604020202020204" pitchFamily="34" charset="0"/>
              <a:sym typeface="Lato"/>
            </a:endParaRPr>
          </a:p>
        </p:txBody>
      </p:sp>
    </p:spTree>
    <p:extLst>
      <p:ext uri="{BB962C8B-B14F-4D97-AF65-F5344CB8AC3E}">
        <p14:creationId xmlns:p14="http://schemas.microsoft.com/office/powerpoint/2010/main" val="13151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939A7B-A274-961C-0ABF-9083A1D7E45F}"/>
              </a:ext>
            </a:extLst>
          </p:cNvPr>
          <p:cNvSpPr>
            <a:spLocks noGrp="1"/>
          </p:cNvSpPr>
          <p:nvPr>
            <p:ph type="title"/>
          </p:nvPr>
        </p:nvSpPr>
        <p:spPr/>
        <p:txBody>
          <a:bodyPr lIns="91440" tIns="0" rIns="0" bIns="0" anchor="t"/>
          <a:lstStyle/>
          <a:p>
            <a:r>
              <a:rPr lang="pt-BR" dirty="0"/>
              <a:t>Linha do tempo sobre o histórico da eletricidade</a:t>
            </a:r>
          </a:p>
        </p:txBody>
      </p:sp>
      <p:sp>
        <p:nvSpPr>
          <p:cNvPr id="3" name="Espaço Reservado para Texto 2">
            <a:extLst>
              <a:ext uri="{FF2B5EF4-FFF2-40B4-BE49-F238E27FC236}">
                <a16:creationId xmlns:a16="http://schemas.microsoft.com/office/drawing/2014/main" id="{B47CDC17-88B2-BE77-0D32-06D31FAD8864}"/>
              </a:ext>
            </a:extLst>
          </p:cNvPr>
          <p:cNvSpPr>
            <a:spLocks noGrp="1"/>
          </p:cNvSpPr>
          <p:nvPr>
            <p:ph type="body" idx="13"/>
          </p:nvPr>
        </p:nvSpPr>
        <p:spPr>
          <a:xfrm>
            <a:off x="1078363" y="3662939"/>
            <a:ext cx="2535694" cy="1369436"/>
          </a:xfrm>
        </p:spPr>
        <p:txBody>
          <a:bodyPr/>
          <a:lstStyle/>
          <a:p>
            <a:r>
              <a:rPr lang="pt-BR" sz="2000" dirty="0">
                <a:solidFill>
                  <a:schemeClr val="tx1"/>
                </a:solidFill>
                <a:latin typeface="Arial"/>
                <a:ea typeface="Verdana"/>
                <a:cs typeface="Arial"/>
              </a:rPr>
              <a:t>Descobriu a eletricidade estática ao esfregar o âmbar em um pedaço de pelo de carneiro (do grego </a:t>
            </a:r>
            <a:r>
              <a:rPr lang="pt-BR" sz="2000" i="1" dirty="0">
                <a:solidFill>
                  <a:schemeClr val="tx1"/>
                </a:solidFill>
                <a:latin typeface="Arial"/>
                <a:ea typeface="Verdana"/>
                <a:cs typeface="Arial"/>
              </a:rPr>
              <a:t>élektron</a:t>
            </a:r>
            <a:r>
              <a:rPr lang="pt-BR" sz="2000" dirty="0">
                <a:solidFill>
                  <a:schemeClr val="tx1"/>
                </a:solidFill>
                <a:latin typeface="Arial"/>
                <a:ea typeface="Verdana"/>
                <a:cs typeface="Arial"/>
              </a:rPr>
              <a:t>), surgiu, assim, o nome eletricidade.</a:t>
            </a:r>
          </a:p>
          <a:p>
            <a:endParaRPr lang="pt-BR" sz="2000" dirty="0"/>
          </a:p>
        </p:txBody>
      </p:sp>
      <p:sp>
        <p:nvSpPr>
          <p:cNvPr id="4" name="Espaço Reservado para Texto 3">
            <a:extLst>
              <a:ext uri="{FF2B5EF4-FFF2-40B4-BE49-F238E27FC236}">
                <a16:creationId xmlns:a16="http://schemas.microsoft.com/office/drawing/2014/main" id="{4FB235D8-6BF8-81B5-6C1A-294E4A53C959}"/>
              </a:ext>
            </a:extLst>
          </p:cNvPr>
          <p:cNvSpPr>
            <a:spLocks noGrp="1"/>
          </p:cNvSpPr>
          <p:nvPr>
            <p:ph type="body" idx="15"/>
          </p:nvPr>
        </p:nvSpPr>
        <p:spPr/>
        <p:txBody>
          <a:bodyPr/>
          <a:lstStyle/>
          <a:p>
            <a:pPr marL="3810"/>
            <a:r>
              <a:rPr lang="pt-BR" sz="2000" dirty="0">
                <a:solidFill>
                  <a:schemeClr val="tx1"/>
                </a:solidFill>
                <a:latin typeface="Arial"/>
                <a:ea typeface="Verdana"/>
                <a:cs typeface="Arial"/>
              </a:rPr>
              <a:t>O filósofo grego, Tales de Mileto</a:t>
            </a:r>
          </a:p>
        </p:txBody>
      </p:sp>
      <p:sp>
        <p:nvSpPr>
          <p:cNvPr id="5" name="Espaço Reservado para Texto 4">
            <a:extLst>
              <a:ext uri="{FF2B5EF4-FFF2-40B4-BE49-F238E27FC236}">
                <a16:creationId xmlns:a16="http://schemas.microsoft.com/office/drawing/2014/main" id="{59A06736-0C6F-681A-3194-ECAC63FDCD27}"/>
              </a:ext>
            </a:extLst>
          </p:cNvPr>
          <p:cNvSpPr>
            <a:spLocks noGrp="1"/>
          </p:cNvSpPr>
          <p:nvPr>
            <p:ph type="body" idx="16"/>
          </p:nvPr>
        </p:nvSpPr>
        <p:spPr/>
        <p:txBody>
          <a:bodyPr/>
          <a:lstStyle/>
          <a:p>
            <a:r>
              <a:rPr lang="pt-BR" sz="2000" dirty="0">
                <a:solidFill>
                  <a:schemeClr val="tx1"/>
                </a:solidFill>
                <a:latin typeface="Arial"/>
                <a:ea typeface="Verdana"/>
                <a:cs typeface="Arial"/>
              </a:rPr>
              <a:t>Inventou a primeira pilha.</a:t>
            </a:r>
            <a:endParaRPr lang="pt-BR" sz="2000" dirty="0">
              <a:solidFill>
                <a:schemeClr val="tx1"/>
              </a:solidFill>
              <a:latin typeface="Arial"/>
              <a:cs typeface="Arial"/>
            </a:endParaRPr>
          </a:p>
        </p:txBody>
      </p:sp>
      <p:sp>
        <p:nvSpPr>
          <p:cNvPr id="6" name="Espaço Reservado para Texto 5">
            <a:extLst>
              <a:ext uri="{FF2B5EF4-FFF2-40B4-BE49-F238E27FC236}">
                <a16:creationId xmlns:a16="http://schemas.microsoft.com/office/drawing/2014/main" id="{0AD8E6B5-8925-8EF1-9C0E-D10167B03CDC}"/>
              </a:ext>
            </a:extLst>
          </p:cNvPr>
          <p:cNvSpPr>
            <a:spLocks noGrp="1"/>
          </p:cNvSpPr>
          <p:nvPr>
            <p:ph type="body" idx="17"/>
          </p:nvPr>
        </p:nvSpPr>
        <p:spPr/>
        <p:txBody>
          <a:bodyPr/>
          <a:lstStyle/>
          <a:p>
            <a:pPr marL="3810"/>
            <a:r>
              <a:rPr lang="pt-BR" sz="2000" dirty="0">
                <a:solidFill>
                  <a:schemeClr val="tx1"/>
                </a:solidFill>
                <a:latin typeface="Arial"/>
                <a:ea typeface="Verdana"/>
                <a:cs typeface="Arial"/>
              </a:rPr>
              <a:t>Em 1800, Alessandro Volta</a:t>
            </a:r>
            <a:endParaRPr lang="pt-BR" sz="2000" dirty="0">
              <a:solidFill>
                <a:schemeClr val="tx1"/>
              </a:solidFill>
              <a:latin typeface="Arial"/>
              <a:cs typeface="Arial"/>
            </a:endParaRPr>
          </a:p>
        </p:txBody>
      </p:sp>
      <p:sp>
        <p:nvSpPr>
          <p:cNvPr id="7" name="Espaço Reservado para Texto 6">
            <a:extLst>
              <a:ext uri="{FF2B5EF4-FFF2-40B4-BE49-F238E27FC236}">
                <a16:creationId xmlns:a16="http://schemas.microsoft.com/office/drawing/2014/main" id="{75815BE8-2456-4E32-9AFC-58D876D56C63}"/>
              </a:ext>
            </a:extLst>
          </p:cNvPr>
          <p:cNvSpPr>
            <a:spLocks noGrp="1"/>
          </p:cNvSpPr>
          <p:nvPr>
            <p:ph type="body" idx="18"/>
          </p:nvPr>
        </p:nvSpPr>
        <p:spPr>
          <a:xfrm>
            <a:off x="6509201" y="3662939"/>
            <a:ext cx="2722503" cy="1369436"/>
          </a:xfrm>
        </p:spPr>
        <p:txBody>
          <a:bodyPr/>
          <a:lstStyle/>
          <a:p>
            <a:r>
              <a:rPr lang="pt-BR" sz="2000" dirty="0">
                <a:solidFill>
                  <a:schemeClr val="tx1"/>
                </a:solidFill>
                <a:latin typeface="Arial"/>
                <a:ea typeface="Verdana"/>
                <a:cs typeface="Arial"/>
              </a:rPr>
              <a:t>Descobriu que uma corrente elétrica podia criar um campo magnético.</a:t>
            </a:r>
            <a:endParaRPr lang="pt-BR" sz="2000" dirty="0">
              <a:solidFill>
                <a:schemeClr val="tx1"/>
              </a:solidFill>
              <a:latin typeface="Arial"/>
              <a:cs typeface="Arial"/>
            </a:endParaRPr>
          </a:p>
        </p:txBody>
      </p:sp>
      <p:sp>
        <p:nvSpPr>
          <p:cNvPr id="8" name="Espaço Reservado para Texto 7">
            <a:extLst>
              <a:ext uri="{FF2B5EF4-FFF2-40B4-BE49-F238E27FC236}">
                <a16:creationId xmlns:a16="http://schemas.microsoft.com/office/drawing/2014/main" id="{A44044A7-3BB3-D420-3E29-E3A61015A6C9}"/>
              </a:ext>
            </a:extLst>
          </p:cNvPr>
          <p:cNvSpPr>
            <a:spLocks noGrp="1"/>
          </p:cNvSpPr>
          <p:nvPr>
            <p:ph type="body" idx="19"/>
          </p:nvPr>
        </p:nvSpPr>
        <p:spPr/>
        <p:txBody>
          <a:bodyPr/>
          <a:lstStyle/>
          <a:p>
            <a:pPr marL="3810"/>
            <a:r>
              <a:rPr lang="pt-BR" sz="2000" dirty="0">
                <a:solidFill>
                  <a:schemeClr val="tx1"/>
                </a:solidFill>
                <a:latin typeface="Arial"/>
                <a:ea typeface="Verdana"/>
                <a:cs typeface="Arial"/>
              </a:rPr>
              <a:t>Em 1820, Hans Christian Ørsted </a:t>
            </a:r>
            <a:endParaRPr lang="pt-BR" sz="2000" dirty="0">
              <a:solidFill>
                <a:schemeClr val="tx1"/>
              </a:solidFill>
              <a:latin typeface="Arial"/>
              <a:cs typeface="Arial"/>
            </a:endParaRPr>
          </a:p>
        </p:txBody>
      </p:sp>
      <p:sp>
        <p:nvSpPr>
          <p:cNvPr id="9" name="Espaço Reservado para Texto 8">
            <a:extLst>
              <a:ext uri="{FF2B5EF4-FFF2-40B4-BE49-F238E27FC236}">
                <a16:creationId xmlns:a16="http://schemas.microsoft.com/office/drawing/2014/main" id="{22A52BFA-70D2-ABC7-CA68-B394D5E71910}"/>
              </a:ext>
            </a:extLst>
          </p:cNvPr>
          <p:cNvSpPr>
            <a:spLocks noGrp="1"/>
          </p:cNvSpPr>
          <p:nvPr>
            <p:ph type="body" idx="20"/>
          </p:nvPr>
        </p:nvSpPr>
        <p:spPr>
          <a:xfrm>
            <a:off x="9231704" y="3662939"/>
            <a:ext cx="2607370" cy="1369436"/>
          </a:xfrm>
        </p:spPr>
        <p:txBody>
          <a:bodyPr/>
          <a:lstStyle/>
          <a:p>
            <a:r>
              <a:rPr lang="pt-BR" sz="2000" dirty="0">
                <a:solidFill>
                  <a:schemeClr val="tx1"/>
                </a:solidFill>
                <a:latin typeface="Arial"/>
                <a:ea typeface="Verdana"/>
                <a:cs typeface="Arial"/>
              </a:rPr>
              <a:t>Demonstrou que um campo magnético em movimento poderia produzir </a:t>
            </a:r>
            <a:br>
              <a:rPr lang="pt-BR" sz="2000" dirty="0">
                <a:solidFill>
                  <a:schemeClr val="tx1"/>
                </a:solidFill>
                <a:latin typeface="Arial"/>
                <a:ea typeface="Verdana"/>
                <a:cs typeface="Arial"/>
              </a:rPr>
            </a:br>
            <a:r>
              <a:rPr lang="pt-BR" sz="2000" dirty="0">
                <a:solidFill>
                  <a:schemeClr val="tx1"/>
                </a:solidFill>
                <a:latin typeface="Arial"/>
                <a:ea typeface="Verdana"/>
                <a:cs typeface="Arial"/>
              </a:rPr>
              <a:t>eletricidade, inventando, assim</a:t>
            </a:r>
            <a:r>
              <a:rPr lang="pt-BR" sz="2000">
                <a:solidFill>
                  <a:schemeClr val="tx1"/>
                </a:solidFill>
                <a:latin typeface="Arial"/>
                <a:ea typeface="Verdana"/>
                <a:cs typeface="Arial"/>
              </a:rPr>
              <a:t>, </a:t>
            </a:r>
            <a:br>
              <a:rPr lang="pt-BR" sz="2000">
                <a:solidFill>
                  <a:schemeClr val="tx1"/>
                </a:solidFill>
                <a:latin typeface="Arial"/>
                <a:ea typeface="Verdana"/>
                <a:cs typeface="Arial"/>
              </a:rPr>
            </a:br>
            <a:r>
              <a:rPr lang="pt-BR" sz="2000">
                <a:solidFill>
                  <a:schemeClr val="tx1"/>
                </a:solidFill>
                <a:latin typeface="Arial"/>
                <a:ea typeface="Verdana"/>
                <a:cs typeface="Arial"/>
              </a:rPr>
              <a:t>o </a:t>
            </a:r>
            <a:r>
              <a:rPr lang="pt-BR" sz="2000" dirty="0">
                <a:solidFill>
                  <a:schemeClr val="tx1"/>
                </a:solidFill>
                <a:latin typeface="Arial"/>
                <a:ea typeface="Verdana"/>
                <a:cs typeface="Arial"/>
              </a:rPr>
              <a:t>gerador elétrico.</a:t>
            </a:r>
            <a:endParaRPr lang="pt-BR" sz="2000" dirty="0">
              <a:solidFill>
                <a:schemeClr val="tx1"/>
              </a:solidFill>
              <a:latin typeface="Arial"/>
              <a:cs typeface="Arial"/>
            </a:endParaRPr>
          </a:p>
        </p:txBody>
      </p:sp>
      <p:sp>
        <p:nvSpPr>
          <p:cNvPr id="10" name="Espaço Reservado para Texto 9">
            <a:extLst>
              <a:ext uri="{FF2B5EF4-FFF2-40B4-BE49-F238E27FC236}">
                <a16:creationId xmlns:a16="http://schemas.microsoft.com/office/drawing/2014/main" id="{46A7AD33-97CA-B709-C519-9E89E92F1F78}"/>
              </a:ext>
            </a:extLst>
          </p:cNvPr>
          <p:cNvSpPr>
            <a:spLocks noGrp="1"/>
          </p:cNvSpPr>
          <p:nvPr>
            <p:ph type="body" idx="21"/>
          </p:nvPr>
        </p:nvSpPr>
        <p:spPr/>
        <p:txBody>
          <a:bodyPr/>
          <a:lstStyle/>
          <a:p>
            <a:pPr marL="3810"/>
            <a:r>
              <a:rPr lang="pt-BR" sz="2000" dirty="0">
                <a:solidFill>
                  <a:schemeClr val="tx1"/>
                </a:solidFill>
                <a:latin typeface="Arial"/>
                <a:ea typeface="Verdana"/>
                <a:cs typeface="Arial"/>
              </a:rPr>
              <a:t>Em 1831, Michael Faraday</a:t>
            </a:r>
            <a:endParaRPr lang="pt-BR" sz="2000" dirty="0">
              <a:solidFill>
                <a:schemeClr val="tx1"/>
              </a:solidFill>
              <a:latin typeface="Arial"/>
              <a:cs typeface="Arial"/>
            </a:endParaRPr>
          </a:p>
        </p:txBody>
      </p:sp>
    </p:spTree>
    <p:extLst>
      <p:ext uri="{BB962C8B-B14F-4D97-AF65-F5344CB8AC3E}">
        <p14:creationId xmlns:p14="http://schemas.microsoft.com/office/powerpoint/2010/main" val="333616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8;p6">
            <a:extLst>
              <a:ext uri="{FF2B5EF4-FFF2-40B4-BE49-F238E27FC236}">
                <a16:creationId xmlns:a16="http://schemas.microsoft.com/office/drawing/2014/main" id="{926ED51B-7C7B-C7ED-03DF-2A47562A3C67}"/>
              </a:ext>
            </a:extLst>
          </p:cNvPr>
          <p:cNvSpPr txBox="1">
            <a:spLocks noGrp="1"/>
          </p:cNvSpPr>
          <p:nvPr>
            <p:ph type="body" idx="1"/>
          </p:nvPr>
        </p:nvSpPr>
        <p:spPr>
          <a:xfrm>
            <a:off x="6672264" y="1100138"/>
            <a:ext cx="4857750" cy="5016718"/>
          </a:xfrm>
          <a:prstGeom prst="rect">
            <a:avLst/>
          </a:prstGeom>
          <a:noFill/>
          <a:ln>
            <a:noFill/>
          </a:ln>
        </p:spPr>
        <p:txBody>
          <a:bodyPr spcFirstLastPara="1" wrap="square" lIns="121900" tIns="121900" rIns="121900" bIns="121900" anchor="t" anchorCtr="0">
            <a:spAutoFit/>
          </a:bodyPr>
          <a:lstStyle/>
          <a:p>
            <a:r>
              <a:rPr lang="pt-BR" dirty="0">
                <a:solidFill>
                  <a:schemeClr val="tx1"/>
                </a:solidFill>
                <a:latin typeface="+mj-lt"/>
                <a:ea typeface="Verdana"/>
              </a:rPr>
              <a:t>Ao longo dos séculos XIX e XX, a eletricidade tornou-se uma parte cada vez mais importante da vida cotidiana, possibilitando o desenvolvimento de novas tecnologias, como a lâmpada elétrica, o motor elétrico e os sistemas de transmissão de energia elétrica em larga escala. </a:t>
            </a:r>
          </a:p>
          <a:p>
            <a:r>
              <a:rPr lang="pt-BR" dirty="0">
                <a:solidFill>
                  <a:schemeClr val="tx1"/>
                </a:solidFill>
                <a:latin typeface="+mj-lt"/>
                <a:ea typeface="Verdana"/>
                <a:cs typeface="Arial"/>
              </a:rPr>
              <a:t>Hoje, a eletricidade é essencial para a maioria das atividades humanas, como:</a:t>
            </a:r>
            <a:endParaRPr lang="pt-BR" dirty="0">
              <a:solidFill>
                <a:schemeClr val="tx1"/>
              </a:solidFill>
              <a:latin typeface="+mj-lt"/>
            </a:endParaRPr>
          </a:p>
          <a:p>
            <a:pPr marL="342900" indent="-342900">
              <a:buClr>
                <a:srgbClr val="8CA424"/>
              </a:buClr>
              <a:buFont typeface="Arial" panose="020B0604020202020204" pitchFamily="34" charset="0"/>
              <a:buChar char="●"/>
            </a:pPr>
            <a:r>
              <a:rPr lang="pt-BR" dirty="0">
                <a:solidFill>
                  <a:schemeClr val="tx1"/>
                </a:solidFill>
                <a:latin typeface="+mj-lt"/>
                <a:ea typeface="Verdana"/>
                <a:cs typeface="Arial"/>
              </a:rPr>
              <a:t>iluminação e aquecimento das casas;</a:t>
            </a:r>
            <a:endParaRPr lang="pt-BR" dirty="0">
              <a:solidFill>
                <a:schemeClr val="tx1"/>
              </a:solidFill>
              <a:latin typeface="+mj-lt"/>
            </a:endParaRPr>
          </a:p>
          <a:p>
            <a:pPr marL="342900" indent="-342900">
              <a:buClr>
                <a:srgbClr val="8CA424"/>
              </a:buClr>
              <a:buFont typeface="Arial" panose="020B0604020202020204" pitchFamily="34" charset="0"/>
              <a:buChar char="●"/>
            </a:pPr>
            <a:r>
              <a:rPr lang="pt-BR" dirty="0">
                <a:solidFill>
                  <a:schemeClr val="tx1"/>
                </a:solidFill>
                <a:latin typeface="+mj-lt"/>
                <a:ea typeface="Verdana"/>
                <a:cs typeface="Arial"/>
              </a:rPr>
              <a:t>produção de alimentos; </a:t>
            </a:r>
            <a:endParaRPr lang="pt-BR" dirty="0">
              <a:solidFill>
                <a:schemeClr val="tx1"/>
              </a:solidFill>
              <a:latin typeface="+mj-lt"/>
            </a:endParaRPr>
          </a:p>
          <a:p>
            <a:pPr marL="342900" indent="-342900">
              <a:buClr>
                <a:srgbClr val="8CA424"/>
              </a:buClr>
              <a:buFont typeface="Arial" panose="020B0604020202020204" pitchFamily="34" charset="0"/>
              <a:buChar char="●"/>
            </a:pPr>
            <a:r>
              <a:rPr lang="pt-BR" dirty="0">
                <a:solidFill>
                  <a:schemeClr val="tx1"/>
                </a:solidFill>
                <a:latin typeface="+mj-lt"/>
                <a:ea typeface="Verdana"/>
                <a:cs typeface="Arial"/>
              </a:rPr>
              <a:t>medicamentos;</a:t>
            </a:r>
            <a:endParaRPr lang="pt-BR" dirty="0">
              <a:solidFill>
                <a:schemeClr val="tx1"/>
              </a:solidFill>
              <a:latin typeface="+mj-lt"/>
            </a:endParaRPr>
          </a:p>
          <a:p>
            <a:pPr marL="342900" indent="-342900">
              <a:buClr>
                <a:srgbClr val="8CA424"/>
              </a:buClr>
              <a:buFont typeface="Arial" panose="020B0604020202020204" pitchFamily="34" charset="0"/>
              <a:buChar char="●"/>
            </a:pPr>
            <a:r>
              <a:rPr lang="pt-BR" dirty="0">
                <a:solidFill>
                  <a:schemeClr val="tx1"/>
                </a:solidFill>
                <a:latin typeface="+mj-lt"/>
                <a:ea typeface="Verdana"/>
                <a:cs typeface="Arial"/>
              </a:rPr>
              <a:t>outros bens de consumo.</a:t>
            </a:r>
            <a:endParaRPr lang="pt-BR" dirty="0">
              <a:solidFill>
                <a:schemeClr val="tx1"/>
              </a:solidFill>
              <a:latin typeface="+mn-lt"/>
              <a:ea typeface="Verdana"/>
            </a:endParaRPr>
          </a:p>
        </p:txBody>
      </p:sp>
      <p:sp>
        <p:nvSpPr>
          <p:cNvPr id="4" name="Título 3">
            <a:extLst>
              <a:ext uri="{FF2B5EF4-FFF2-40B4-BE49-F238E27FC236}">
                <a16:creationId xmlns:a16="http://schemas.microsoft.com/office/drawing/2014/main" id="{41082600-852D-C1FB-BD52-D058DFA670AC}"/>
              </a:ext>
            </a:extLst>
          </p:cNvPr>
          <p:cNvSpPr>
            <a:spLocks noGrp="1"/>
          </p:cNvSpPr>
          <p:nvPr>
            <p:ph type="title"/>
          </p:nvPr>
        </p:nvSpPr>
        <p:spPr>
          <a:xfrm>
            <a:off x="6672264" y="685800"/>
            <a:ext cx="4643436" cy="904164"/>
          </a:xfrm>
        </p:spPr>
        <p:txBody>
          <a:bodyPr/>
          <a:lstStyle/>
          <a:p>
            <a:r>
              <a:rPr lang="pt-BR" dirty="0"/>
              <a:t>Descoberta da eletricidade</a:t>
            </a:r>
          </a:p>
        </p:txBody>
      </p:sp>
      <p:pic>
        <p:nvPicPr>
          <p:cNvPr id="9" name="Picture 8" descr="A power lines and power lines&#10;&#10;Description automatically generated">
            <a:extLst>
              <a:ext uri="{FF2B5EF4-FFF2-40B4-BE49-F238E27FC236}">
                <a16:creationId xmlns:a16="http://schemas.microsoft.com/office/drawing/2014/main" id="{4036DB52-273F-39E9-E0F4-EB1FB2E0F65C}"/>
              </a:ext>
            </a:extLst>
          </p:cNvPr>
          <p:cNvPicPr>
            <a:picLocks noChangeAspect="1"/>
          </p:cNvPicPr>
          <p:nvPr/>
        </p:nvPicPr>
        <p:blipFill rotWithShape="1">
          <a:blip r:embed="rId3"/>
          <a:srcRect l="12362" t="875" r="9580" b="-875"/>
          <a:stretch/>
        </p:blipFill>
        <p:spPr>
          <a:xfrm>
            <a:off x="478972" y="653143"/>
            <a:ext cx="5268685" cy="4319117"/>
          </a:xfrm>
          <a:prstGeom prst="rect">
            <a:avLst/>
          </a:prstGeom>
        </p:spPr>
      </p:pic>
    </p:spTree>
    <p:extLst>
      <p:ext uri="{BB962C8B-B14F-4D97-AF65-F5344CB8AC3E}">
        <p14:creationId xmlns:p14="http://schemas.microsoft.com/office/powerpoint/2010/main" val="3362828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4AC2792-F9C8-C6B3-FD60-FC3FA58E7940}"/>
              </a:ext>
            </a:extLst>
          </p:cNvPr>
          <p:cNvSpPr>
            <a:spLocks noGrp="1"/>
          </p:cNvSpPr>
          <p:nvPr>
            <p:ph type="body" idx="1"/>
          </p:nvPr>
        </p:nvSpPr>
        <p:spPr>
          <a:xfrm>
            <a:off x="619127" y="1352551"/>
            <a:ext cx="4643436" cy="4313237"/>
          </a:xfrm>
        </p:spPr>
        <p:txBody>
          <a:bodyPr/>
          <a:lstStyle/>
          <a:p>
            <a:pPr marL="266700" indent="-263525">
              <a:spcAft>
                <a:spcPts val="600"/>
              </a:spcAft>
              <a:buClr>
                <a:srgbClr val="7BB937"/>
              </a:buClr>
              <a:buFont typeface="System Font Regular"/>
              <a:buChar char="●"/>
            </a:pPr>
            <a:r>
              <a:rPr lang="pt-BR" dirty="0">
                <a:solidFill>
                  <a:schemeClr val="tx1"/>
                </a:solidFill>
                <a:latin typeface="+mn-lt"/>
                <a:ea typeface="Verdana"/>
              </a:rPr>
              <a:t>Formada por metais, empilhados em uma torre de discos de diferentes metais alternados, separados por folhas de papel embebidos com uma solução de cloreto de sódio. (referência ao termo pilha).</a:t>
            </a:r>
            <a:r>
              <a:rPr lang="pt-BR" sz="2000" dirty="0">
                <a:solidFill>
                  <a:schemeClr val="tx1"/>
                </a:solidFill>
                <a:latin typeface="+mn-lt"/>
                <a:ea typeface="Verdana"/>
              </a:rPr>
              <a:t> </a:t>
            </a:r>
          </a:p>
          <a:p>
            <a:pPr marL="266700" indent="-263525">
              <a:spcAft>
                <a:spcPts val="600"/>
              </a:spcAft>
              <a:buClr>
                <a:srgbClr val="7BB937"/>
              </a:buClr>
              <a:buFont typeface="System Font Regular"/>
              <a:buChar char="●"/>
            </a:pPr>
            <a:r>
              <a:rPr lang="pt-BR" sz="2000" dirty="0">
                <a:solidFill>
                  <a:schemeClr val="tx1"/>
                </a:solidFill>
                <a:latin typeface="+mn-lt"/>
                <a:sym typeface="Verdana"/>
              </a:rPr>
              <a:t>A pilha voltaica provou que era possível gerar eletricidade por meio de reações químicas. </a:t>
            </a:r>
          </a:p>
          <a:p>
            <a:pPr marL="266700" indent="-263525">
              <a:spcAft>
                <a:spcPts val="600"/>
              </a:spcAft>
              <a:buClr>
                <a:srgbClr val="7BB937"/>
              </a:buClr>
              <a:buFont typeface="System Font Regular"/>
              <a:buChar char="●"/>
            </a:pPr>
            <a:r>
              <a:rPr lang="pt-BR" sz="2000" dirty="0">
                <a:solidFill>
                  <a:schemeClr val="tx1"/>
                </a:solidFill>
                <a:latin typeface="+mn-lt"/>
                <a:sym typeface="Verdana"/>
              </a:rPr>
              <a:t>A unidade de tensão elétrica, </a:t>
            </a:r>
            <a:br>
              <a:rPr lang="pt-BR" sz="2000" dirty="0">
                <a:solidFill>
                  <a:schemeClr val="tx1"/>
                </a:solidFill>
                <a:latin typeface="+mn-lt"/>
                <a:sym typeface="Verdana"/>
              </a:rPr>
            </a:br>
            <a:r>
              <a:rPr lang="pt-BR" sz="2000" dirty="0">
                <a:solidFill>
                  <a:schemeClr val="tx1"/>
                </a:solidFill>
                <a:latin typeface="+mn-lt"/>
                <a:sym typeface="Verdana"/>
              </a:rPr>
              <a:t>o volt, faz referência e</a:t>
            </a:r>
            <a:r>
              <a:rPr lang="pt-BR" sz="2000" dirty="0">
                <a:solidFill>
                  <a:schemeClr val="tx1"/>
                </a:solidFill>
                <a:latin typeface="+mn-lt"/>
                <a:ea typeface="Verdana"/>
              </a:rPr>
              <a:t> homenagem ao químico e físico Alessandro Volta.</a:t>
            </a:r>
          </a:p>
          <a:p>
            <a:endParaRPr lang="pt-BR" dirty="0">
              <a:latin typeface="+mn-lt"/>
            </a:endParaRPr>
          </a:p>
        </p:txBody>
      </p:sp>
      <p:sp>
        <p:nvSpPr>
          <p:cNvPr id="3" name="Título 2">
            <a:extLst>
              <a:ext uri="{FF2B5EF4-FFF2-40B4-BE49-F238E27FC236}">
                <a16:creationId xmlns:a16="http://schemas.microsoft.com/office/drawing/2014/main" id="{30CA97EA-65A6-9517-5566-C530D1AC87E9}"/>
              </a:ext>
            </a:extLst>
          </p:cNvPr>
          <p:cNvSpPr>
            <a:spLocks noGrp="1"/>
          </p:cNvSpPr>
          <p:nvPr>
            <p:ph type="title"/>
          </p:nvPr>
        </p:nvSpPr>
        <p:spPr>
          <a:xfrm>
            <a:off x="604838" y="804863"/>
            <a:ext cx="4643436" cy="996950"/>
          </a:xfrm>
        </p:spPr>
        <p:txBody>
          <a:bodyPr/>
          <a:lstStyle/>
          <a:p>
            <a:r>
              <a:rPr lang="pt-BR" dirty="0"/>
              <a:t>A pilha de Volta</a:t>
            </a:r>
          </a:p>
        </p:txBody>
      </p:sp>
      <p:sp>
        <p:nvSpPr>
          <p:cNvPr id="11" name="CaixaDeTexto 10">
            <a:extLst>
              <a:ext uri="{FF2B5EF4-FFF2-40B4-BE49-F238E27FC236}">
                <a16:creationId xmlns:a16="http://schemas.microsoft.com/office/drawing/2014/main" id="{7616FB1F-E727-F5F7-FBF8-D93A88E77D0D}"/>
              </a:ext>
            </a:extLst>
          </p:cNvPr>
          <p:cNvSpPr txBox="1"/>
          <p:nvPr/>
        </p:nvSpPr>
        <p:spPr>
          <a:xfrm>
            <a:off x="6223000" y="5546402"/>
            <a:ext cx="3455296" cy="584775"/>
          </a:xfrm>
          <a:prstGeom prst="rect">
            <a:avLst/>
          </a:prstGeom>
          <a:noFill/>
        </p:spPr>
        <p:txBody>
          <a:bodyPr wrap="square" lIns="91440" tIns="45720" rIns="91440" bIns="45720" rtlCol="0" anchor="t">
            <a:spAutoFit/>
          </a:bodyPr>
          <a:lstStyle/>
          <a:p>
            <a:r>
              <a:rPr lang="pt-BR" sz="1600" dirty="0"/>
              <a:t>Pilha voltaica</a:t>
            </a:r>
          </a:p>
          <a:p>
            <a:endParaRPr lang="pt-BR" sz="1600" dirty="0"/>
          </a:p>
        </p:txBody>
      </p:sp>
      <p:pic>
        <p:nvPicPr>
          <p:cNvPr id="10" name="Imagem 9">
            <a:extLst>
              <a:ext uri="{FF2B5EF4-FFF2-40B4-BE49-F238E27FC236}">
                <a16:creationId xmlns:a16="http://schemas.microsoft.com/office/drawing/2014/main" id="{677C7C61-3E04-2772-6EFA-396F033C914D}"/>
              </a:ext>
            </a:extLst>
          </p:cNvPr>
          <p:cNvPicPr>
            <a:picLocks noChangeAspect="1"/>
          </p:cNvPicPr>
          <p:nvPr/>
        </p:nvPicPr>
        <p:blipFill>
          <a:blip r:embed="rId3"/>
          <a:stretch>
            <a:fillRect/>
          </a:stretch>
        </p:blipFill>
        <p:spPr>
          <a:xfrm>
            <a:off x="6297445" y="1010686"/>
            <a:ext cx="4814501" cy="4511637"/>
          </a:xfrm>
          <a:prstGeom prst="rect">
            <a:avLst/>
          </a:prstGeom>
        </p:spPr>
      </p:pic>
    </p:spTree>
    <p:extLst>
      <p:ext uri="{BB962C8B-B14F-4D97-AF65-F5344CB8AC3E}">
        <p14:creationId xmlns:p14="http://schemas.microsoft.com/office/powerpoint/2010/main" val="3207657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3338CCE-A708-287E-3713-C43F453D6A05}"/>
              </a:ext>
            </a:extLst>
          </p:cNvPr>
          <p:cNvSpPr>
            <a:spLocks noGrp="1"/>
          </p:cNvSpPr>
          <p:nvPr>
            <p:ph type="body" idx="1"/>
          </p:nvPr>
        </p:nvSpPr>
        <p:spPr>
          <a:xfrm>
            <a:off x="6799263" y="1409701"/>
            <a:ext cx="4643438" cy="4313236"/>
          </a:xfrm>
        </p:spPr>
        <p:txBody>
          <a:bodyPr/>
          <a:lstStyle/>
          <a:p>
            <a:r>
              <a:rPr lang="pt-BR" sz="2000" b="1" dirty="0">
                <a:solidFill>
                  <a:srgbClr val="660066"/>
                </a:solidFill>
                <a:latin typeface="+mn-lt"/>
                <a:ea typeface="Verdana"/>
              </a:rPr>
              <a:t>Michael Faraday</a:t>
            </a:r>
            <a:r>
              <a:rPr lang="pt-BR" sz="2000" dirty="0">
                <a:solidFill>
                  <a:schemeClr val="tx1"/>
                </a:solidFill>
                <a:latin typeface="+mn-lt"/>
                <a:ea typeface="Verdana"/>
              </a:rPr>
              <a:t>, em 1834, analisou os registros de Volta, relacionados às transformações eletroquímicas. Por meio de análises e experimentos, ele conclui que as transformações químicas observadas na pilha ocorrem devido à passagem de eletricidade.</a:t>
            </a:r>
          </a:p>
          <a:p>
            <a:r>
              <a:rPr lang="pt-BR" sz="2000" dirty="0">
                <a:latin typeface="+mn-lt"/>
                <a:ea typeface="Verdana"/>
              </a:rPr>
              <a:t>Ainda no século XIX, </a:t>
            </a:r>
            <a:r>
              <a:rPr lang="pt-BR" sz="2000" b="1" dirty="0">
                <a:solidFill>
                  <a:srgbClr val="660066"/>
                </a:solidFill>
                <a:latin typeface="+mn-lt"/>
                <a:ea typeface="Verdana"/>
              </a:rPr>
              <a:t>John Frederic Daniell</a:t>
            </a:r>
            <a:r>
              <a:rPr lang="pt-BR" sz="2000" dirty="0">
                <a:latin typeface="+mn-lt"/>
                <a:sym typeface="Verdana"/>
              </a:rPr>
              <a:t>, </a:t>
            </a:r>
            <a:r>
              <a:rPr lang="pt-BR" sz="2000" dirty="0">
                <a:latin typeface="+mn-lt"/>
                <a:ea typeface="Verdana"/>
              </a:rPr>
              <a:t>melhora a eficiência das pilhas úmidas e inventa a </a:t>
            </a:r>
            <a:r>
              <a:rPr lang="pt-BR" sz="2000" b="1" dirty="0">
                <a:solidFill>
                  <a:srgbClr val="660066"/>
                </a:solidFill>
                <a:latin typeface="+mn-lt"/>
                <a:ea typeface="Verdana"/>
              </a:rPr>
              <a:t>pilha de Daniell</a:t>
            </a:r>
            <a:r>
              <a:rPr lang="pt-BR" sz="2000" dirty="0">
                <a:latin typeface="+mn-lt"/>
                <a:ea typeface="Verdana"/>
              </a:rPr>
              <a:t>.</a:t>
            </a:r>
            <a:endParaRPr lang="pt-BR" dirty="0">
              <a:latin typeface="+mn-lt"/>
            </a:endParaRPr>
          </a:p>
        </p:txBody>
      </p:sp>
      <p:pic>
        <p:nvPicPr>
          <p:cNvPr id="6" name="Espaço Reservado para Imagem 5" descr="Diagrama&#10;&#10;Descrição gerada automaticamente com confiança baixa">
            <a:extLst>
              <a:ext uri="{FF2B5EF4-FFF2-40B4-BE49-F238E27FC236}">
                <a16:creationId xmlns:a16="http://schemas.microsoft.com/office/drawing/2014/main" id="{9C1F0A84-D386-883D-7401-6FE6085B4802}"/>
              </a:ext>
            </a:extLst>
          </p:cNvPr>
          <p:cNvPicPr>
            <a:picLocks noGrp="1" noChangeAspect="1"/>
          </p:cNvPicPr>
          <p:nvPr>
            <p:ph type="pic" sz="quarter" idx="10"/>
          </p:nvPr>
        </p:nvPicPr>
        <p:blipFill>
          <a:blip r:embed="rId3"/>
          <a:srcRect t="1408" b="1408"/>
          <a:stretch/>
        </p:blipFill>
        <p:spPr/>
      </p:pic>
      <p:sp>
        <p:nvSpPr>
          <p:cNvPr id="4" name="Título 3">
            <a:extLst>
              <a:ext uri="{FF2B5EF4-FFF2-40B4-BE49-F238E27FC236}">
                <a16:creationId xmlns:a16="http://schemas.microsoft.com/office/drawing/2014/main" id="{6BBDB5E6-F21B-43F4-4407-26CF9E55F565}"/>
              </a:ext>
            </a:extLst>
          </p:cNvPr>
          <p:cNvSpPr>
            <a:spLocks noGrp="1"/>
          </p:cNvSpPr>
          <p:nvPr>
            <p:ph type="title"/>
          </p:nvPr>
        </p:nvSpPr>
        <p:spPr>
          <a:xfrm>
            <a:off x="6799263" y="947738"/>
            <a:ext cx="4643436" cy="423862"/>
          </a:xfrm>
        </p:spPr>
        <p:txBody>
          <a:bodyPr/>
          <a:lstStyle/>
          <a:p>
            <a:r>
              <a:rPr lang="pt-BR" dirty="0"/>
              <a:t>Pilha de Daniell</a:t>
            </a:r>
          </a:p>
        </p:txBody>
      </p:sp>
      <p:sp>
        <p:nvSpPr>
          <p:cNvPr id="5" name="Retângulo 4">
            <a:extLst>
              <a:ext uri="{FF2B5EF4-FFF2-40B4-BE49-F238E27FC236}">
                <a16:creationId xmlns:a16="http://schemas.microsoft.com/office/drawing/2014/main" id="{832217C3-F1DC-0759-0911-3ECD1F94EA96}"/>
              </a:ext>
            </a:extLst>
          </p:cNvPr>
          <p:cNvSpPr/>
          <p:nvPr/>
        </p:nvSpPr>
        <p:spPr>
          <a:xfrm>
            <a:off x="2526632" y="2396289"/>
            <a:ext cx="1283368" cy="210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253853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0D98952-67D9-0F47-8045-1B714B970826}"/>
              </a:ext>
            </a:extLst>
          </p:cNvPr>
          <p:cNvSpPr>
            <a:spLocks noGrp="1"/>
          </p:cNvSpPr>
          <p:nvPr>
            <p:ph type="title"/>
          </p:nvPr>
        </p:nvSpPr>
        <p:spPr/>
        <p:txBody>
          <a:bodyPr/>
          <a:lstStyle/>
          <a:p>
            <a:r>
              <a:rPr lang="pt-BR" dirty="0"/>
              <a:t>Funcionamento </a:t>
            </a:r>
            <a:br>
              <a:rPr lang="pt-BR" dirty="0"/>
            </a:br>
            <a:r>
              <a:rPr lang="pt-BR" dirty="0"/>
              <a:t>da Pilha de Daniell</a:t>
            </a:r>
          </a:p>
        </p:txBody>
      </p:sp>
      <p:sp>
        <p:nvSpPr>
          <p:cNvPr id="4" name="Google Shape;22;p3">
            <a:extLst>
              <a:ext uri="{FF2B5EF4-FFF2-40B4-BE49-F238E27FC236}">
                <a16:creationId xmlns:a16="http://schemas.microsoft.com/office/drawing/2014/main" id="{25D161E5-1AA6-20F6-7520-DF9F8BE9B092}"/>
              </a:ext>
            </a:extLst>
          </p:cNvPr>
          <p:cNvSpPr txBox="1"/>
          <p:nvPr/>
        </p:nvSpPr>
        <p:spPr>
          <a:xfrm rot="655">
            <a:off x="561001" y="113068"/>
            <a:ext cx="2665276" cy="391628"/>
          </a:xfrm>
          <a:prstGeom prst="rect">
            <a:avLst/>
          </a:prstGeom>
          <a:solidFill>
            <a:srgbClr val="BBD648"/>
          </a:solidFill>
          <a:ln>
            <a:noFill/>
          </a:ln>
        </p:spPr>
        <p:txBody>
          <a:bodyPr spcFirstLastPara="1" wrap="square" lIns="90000" tIns="72000" rIns="91425" bIns="72000" anchor="ctr" anchorCtr="0">
            <a:spAutoFit/>
          </a:bodyPr>
          <a:lstStyle/>
          <a:p>
            <a:pPr marL="0" marR="0" lvl="0" indent="0" algn="ctr" defTabSz="914400" rtl="0" eaLnBrk="1" fontAlgn="auto" latinLnBrk="0" hangingPunct="1">
              <a:lnSpc>
                <a:spcPct val="80000"/>
              </a:lnSpc>
              <a:spcBef>
                <a:spcPts val="0"/>
              </a:spcBef>
              <a:spcAft>
                <a:spcPts val="0"/>
              </a:spcAft>
              <a:buClr>
                <a:srgbClr val="000000"/>
              </a:buClr>
              <a:buSzPts val="1800"/>
              <a:buFont typeface="Arial"/>
              <a:buNone/>
              <a:tabLst/>
              <a:defRPr/>
            </a:pPr>
            <a:r>
              <a:rPr lang="pt-BR" sz="2000" b="0" i="0" u="none" strike="noStrike" cap="none" dirty="0">
                <a:solidFill>
                  <a:srgbClr val="000000"/>
                </a:solidFill>
                <a:latin typeface="Saira SemiBold"/>
                <a:ea typeface="Saira SemiBold"/>
                <a:cs typeface="Saira SemiBold"/>
                <a:sym typeface="Saira SemiBold"/>
              </a:rPr>
              <a:t>Foco no conteúdo</a:t>
            </a:r>
            <a:endParaRPr lang="pt-BR" sz="2000" b="0" i="0" u="none" strike="noStrike" cap="none" dirty="0">
              <a:solidFill>
                <a:srgbClr val="000000"/>
              </a:solidFill>
              <a:latin typeface="Arial Black" panose="020B0A04020102020204" pitchFamily="34" charset="0"/>
              <a:ea typeface="Lato Black"/>
              <a:cs typeface="Lato Black"/>
              <a:sym typeface="Lato Black"/>
            </a:endParaRPr>
          </a:p>
        </p:txBody>
      </p:sp>
      <p:pic>
        <p:nvPicPr>
          <p:cNvPr id="6" name="Imagem 5" descr="Diagrama&#10;&#10;Descrição gerada automaticamente">
            <a:extLst>
              <a:ext uri="{FF2B5EF4-FFF2-40B4-BE49-F238E27FC236}">
                <a16:creationId xmlns:a16="http://schemas.microsoft.com/office/drawing/2014/main" id="{99046A8E-5BEE-2F8B-0BBE-90FBEA1DD728}"/>
              </a:ext>
            </a:extLst>
          </p:cNvPr>
          <p:cNvPicPr>
            <a:picLocks noChangeAspect="1"/>
          </p:cNvPicPr>
          <p:nvPr/>
        </p:nvPicPr>
        <p:blipFill>
          <a:blip r:embed="rId3"/>
          <a:stretch>
            <a:fillRect/>
          </a:stretch>
        </p:blipFill>
        <p:spPr>
          <a:xfrm>
            <a:off x="3299792" y="276134"/>
            <a:ext cx="8448350" cy="6326969"/>
          </a:xfrm>
          <a:prstGeom prst="rect">
            <a:avLst/>
          </a:prstGeom>
        </p:spPr>
      </p:pic>
    </p:spTree>
    <p:extLst>
      <p:ext uri="{BB962C8B-B14F-4D97-AF65-F5344CB8AC3E}">
        <p14:creationId xmlns:p14="http://schemas.microsoft.com/office/powerpoint/2010/main" val="76632572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ítulo do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ítulo do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df6c129-bb82-47a1-992e-9cb160171cc9" xsi:nil="true"/>
    <lcf76f155ced4ddcb4097134ff3c332f xmlns="ea1b7b51-7113-41d5-b42d-e3d894b4bbb2">
      <Terms xmlns="http://schemas.microsoft.com/office/infopath/2007/PartnerControls"/>
    </lcf76f155ced4ddcb4097134ff3c332f>
    <Quando_x003f_ xmlns="ea1b7b51-7113-41d5-b42d-e3d894b4bbb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408EE817DB53524E868F271A9F207EC3" ma:contentTypeVersion="15" ma:contentTypeDescription="Crie um novo documento." ma:contentTypeScope="" ma:versionID="1d8ec5b088f42b3538dce849c24b2db2">
  <xsd:schema xmlns:xsd="http://www.w3.org/2001/XMLSchema" xmlns:xs="http://www.w3.org/2001/XMLSchema" xmlns:p="http://schemas.microsoft.com/office/2006/metadata/properties" xmlns:ns2="ea1b7b51-7113-41d5-b42d-e3d894b4bbb2" xmlns:ns3="8df6c129-bb82-47a1-992e-9cb160171cc9" targetNamespace="http://schemas.microsoft.com/office/2006/metadata/properties" ma:root="true" ma:fieldsID="4cac4b43c74bc8e995c73c77216bada5" ns2:_="" ns3:_="">
    <xsd:import namespace="ea1b7b51-7113-41d5-b42d-e3d894b4bbb2"/>
    <xsd:import namespace="8df6c129-bb82-47a1-992e-9cb160171cc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Quando_x003f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1b7b51-7113-41d5-b42d-e3d894b4bb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6cacc59b-30bb-4402-ae5a-237a54327a93"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Quando_x003f_" ma:index="22" nillable="true" ma:displayName="Quando?" ma:format="DateTime" ma:internalName="Quando_x003f_">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df6c129-bb82-47a1-992e-9cb160171cc9" elementFormDefault="qualified">
    <xsd:import namespace="http://schemas.microsoft.com/office/2006/documentManagement/types"/>
    <xsd:import namespace="http://schemas.microsoft.com/office/infopath/2007/PartnerControls"/>
    <xsd:element name="SharedWithUsers" ma:index="11"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hes de Compartilhado Com" ma:internalName="SharedWithDetails" ma:readOnly="true">
      <xsd:simpleType>
        <xsd:restriction base="dms:Note">
          <xsd:maxLength value="255"/>
        </xsd:restriction>
      </xsd:simpleType>
    </xsd:element>
    <xsd:element name="TaxCatchAll" ma:index="16" nillable="true" ma:displayName="Taxonomy Catch All Column" ma:hidden="true" ma:list="{a6c4f6ca-dba9-45fc-a0aa-5c65107fa181}" ma:internalName="TaxCatchAll" ma:showField="CatchAllData" ma:web="8df6c129-bb82-47a1-992e-9cb160171c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B81267-E2D3-458B-BDD5-836F0EDDE797}">
  <ds:schemaRefs>
    <ds:schemaRef ds:uri="http://schemas.microsoft.com/sharepoint/v3/contenttype/forms"/>
  </ds:schemaRefs>
</ds:datastoreItem>
</file>

<file path=customXml/itemProps2.xml><?xml version="1.0" encoding="utf-8"?>
<ds:datastoreItem xmlns:ds="http://schemas.openxmlformats.org/officeDocument/2006/customXml" ds:itemID="{1789B150-A791-4759-A697-E57583437AE6}">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8df6c129-bb82-47a1-992e-9cb160171cc9"/>
    <ds:schemaRef ds:uri="http://schemas.microsoft.com/office/2006/documentManagement/types"/>
    <ds:schemaRef ds:uri="http://purl.org/dc/terms/"/>
    <ds:schemaRef ds:uri="ea1b7b51-7113-41d5-b42d-e3d894b4bbb2"/>
    <ds:schemaRef ds:uri="http://www.w3.org/XML/1998/namespace"/>
  </ds:schemaRefs>
</ds:datastoreItem>
</file>

<file path=customXml/itemProps3.xml><?xml version="1.0" encoding="utf-8"?>
<ds:datastoreItem xmlns:ds="http://schemas.openxmlformats.org/officeDocument/2006/customXml" ds:itemID="{98DEB0F4-E083-4D55-A362-ECD6C25F1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1b7b51-7113-41d5-b42d-e3d894b4bbb2"/>
    <ds:schemaRef ds:uri="8df6c129-bb82-47a1-992e-9cb160171c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3919</TotalTime>
  <Words>2175</Words>
  <Application>Microsoft Office PowerPoint</Application>
  <PresentationFormat>Widescreen</PresentationFormat>
  <Paragraphs>120</Paragraphs>
  <Slides>19</Slides>
  <Notes>19</Notes>
  <HiddenSlides>0</HiddenSlides>
  <MMClips>1</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19</vt:i4>
      </vt:variant>
    </vt:vector>
  </HeadingPairs>
  <TitlesOfParts>
    <vt:vector size="31" baseType="lpstr">
      <vt:lpstr>Saira SemiBold</vt:lpstr>
      <vt:lpstr>Arial</vt:lpstr>
      <vt:lpstr>Calibri</vt:lpstr>
      <vt:lpstr>System Font Regular</vt:lpstr>
      <vt:lpstr>Arial Black</vt:lpstr>
      <vt:lpstr>Saira Medium</vt:lpstr>
      <vt:lpstr>Verdana</vt:lpstr>
      <vt:lpstr>Saira</vt:lpstr>
      <vt:lpstr>Paytone One</vt:lpstr>
      <vt:lpstr>Lato</vt:lpstr>
      <vt:lpstr>Tema do Office</vt:lpstr>
      <vt:lpstr>1_Tema do Office</vt:lpstr>
      <vt:lpstr>Apresentação do PowerPoint</vt:lpstr>
      <vt:lpstr>Apresentação do PowerPoint</vt:lpstr>
      <vt:lpstr>Observem as imagens e respondam aos questionamentos:</vt:lpstr>
      <vt:lpstr>Evolução das pilhas e baterias</vt:lpstr>
      <vt:lpstr>Linha do tempo sobre o histórico da eletricidade</vt:lpstr>
      <vt:lpstr>Descoberta da eletricidade</vt:lpstr>
      <vt:lpstr>A pilha de Volta</vt:lpstr>
      <vt:lpstr>Pilha de Daniell</vt:lpstr>
      <vt:lpstr>Funcionamento  da Pilha de Daniell</vt:lpstr>
      <vt:lpstr>Ponte salina</vt:lpstr>
      <vt:lpstr>Apresentação do PowerPoint</vt:lpstr>
      <vt:lpstr>Apresentação do PowerPoint</vt:lpstr>
      <vt:lpstr>Atividade 2  (UNESP, 2003) A equação seguinte indica as reações que ocorrem em uma pilha: Zn(s) + Cu2+(aq) → Zn2+(aq) + Cu(s). Podemos afirmar que:</vt:lpstr>
      <vt:lpstr>(UNESP, 2003) A equação seguinte indica as reações que ocorrem em uma pilha: Zn(s) + Cu2+(aq) → Zn2+(aq) + Cu(s). Podemos afirmar que:</vt:lpstr>
      <vt:lpstr>Vamos explorar algumas perguntas reflexivas relacionadas  ao uso de baterias?</vt:lpstr>
      <vt:lpstr>Pilhas e baterias</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Daniela Rodrigues Carrete</dc:creator>
  <cp:lastModifiedBy>Walter Trabasso Junior</cp:lastModifiedBy>
  <cp:revision>658</cp:revision>
  <dcterms:modified xsi:type="dcterms:W3CDTF">2024-06-26T13:55:06Z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0x010100408EE817DB53524E868F271A9F207EC3</vt:lpwstr>
  </property>
  <property fmtid="{D5CDD505-2E9C-101B-9397-08002B2CF9AE}" pid="3" name="MediaServiceImageTags">
    <vt:lpwstr/>
  </property>
</Properties>
</file>